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49"/>
  </p:notesMasterIdLst>
  <p:sldIdLst>
    <p:sldId id="256" r:id="rId3"/>
    <p:sldId id="257" r:id="rId4"/>
    <p:sldId id="258" r:id="rId5"/>
    <p:sldId id="259" r:id="rId6"/>
    <p:sldId id="283" r:id="rId7"/>
    <p:sldId id="260" r:id="rId8"/>
    <p:sldId id="261" r:id="rId9"/>
    <p:sldId id="284" r:id="rId10"/>
    <p:sldId id="285" r:id="rId11"/>
    <p:sldId id="287" r:id="rId12"/>
    <p:sldId id="286" r:id="rId13"/>
    <p:sldId id="288" r:id="rId14"/>
    <p:sldId id="289" r:id="rId15"/>
    <p:sldId id="290" r:id="rId16"/>
    <p:sldId id="292" r:id="rId17"/>
    <p:sldId id="291" r:id="rId18"/>
    <p:sldId id="293" r:id="rId19"/>
    <p:sldId id="294" r:id="rId20"/>
    <p:sldId id="295" r:id="rId21"/>
    <p:sldId id="296" r:id="rId22"/>
    <p:sldId id="297" r:id="rId23"/>
    <p:sldId id="298" r:id="rId24"/>
    <p:sldId id="299" r:id="rId25"/>
    <p:sldId id="300" r:id="rId26"/>
    <p:sldId id="30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Lst>
  <p:sldSz cx="9144000" cy="5143500" type="screen16x9"/>
  <p:notesSz cx="6858000" cy="9144000"/>
  <p:embeddedFontLst>
    <p:embeddedFont>
      <p:font typeface="Amatic SC" pitchFamily="2" charset="-79"/>
      <p:regular r:id="rId50"/>
      <p:bold r:id="rId51"/>
    </p:embeddedFont>
    <p:embeddedFont>
      <p:font typeface="DM Sans" pitchFamily="2" charset="77"/>
      <p:regular r:id="rId52"/>
      <p:bold r:id="rId53"/>
      <p:italic r:id="rId54"/>
      <p:boldItalic r:id="rId55"/>
    </p:embeddedFont>
    <p:embeddedFont>
      <p:font typeface="Inter" panose="02000503000000020004" pitchFamily="2" charset="0"/>
      <p:regular r:id="rId56"/>
      <p:bold r:id="rId57"/>
    </p:embeddedFont>
    <p:embeddedFont>
      <p:font typeface="Libre Franklin Black" panose="020F0502020204030204" pitchFamily="34" charset="0"/>
      <p:bold r:id="rId58"/>
      <p:italic r:id="rId59"/>
      <p:boldItalic r:id="rId60"/>
    </p:embeddedFont>
    <p:embeddedFont>
      <p:font typeface="Montserrat" pitchFamily="2" charset="77"/>
      <p:regular r:id="rId61"/>
      <p:bold r:id="rId62"/>
      <p:italic r:id="rId63"/>
      <p:boldItalic r:id="rId64"/>
    </p:embeddedFont>
    <p:embeddedFont>
      <p:font typeface="Nunito Light" panose="020F0302020204030204" pitchFamily="34" charset="0"/>
      <p:regular r:id="rId65"/>
      <p:italic r:id="rId66"/>
    </p:embeddedFont>
    <p:embeddedFont>
      <p:font typeface="Patua One" panose="02000000000000000000" pitchFamily="2" charset="0"/>
      <p:regular r:id="rId67"/>
    </p:embeddedFont>
    <p:embeddedFont>
      <p:font typeface="Proxima Nova" panose="02000506030000020004" pitchFamily="2" charset="0"/>
      <p:regular r:id="rId68"/>
      <p:bold r:id="rId69"/>
      <p:italic r:id="rId70"/>
      <p:boldItalic r:id="rId71"/>
    </p:embeddedFont>
    <p:embeddedFont>
      <p:font typeface="Proxima Nova Semibold" panose="02000506030000020004" pitchFamily="2" charset="0"/>
      <p:regular r:id="rId72"/>
      <p:bold r:id="rId73"/>
      <p:italic r:id="rId74"/>
      <p:boldItalic r:id="rId75"/>
    </p:embeddedFont>
    <p:embeddedFont>
      <p:font typeface="Roboto" panose="02000000000000000000" pitchFamily="2" charset="0"/>
      <p:regular r:id="rId76"/>
      <p:bold r:id="rId77"/>
      <p:italic r:id="rId78"/>
      <p:boldItalic r:id="rId79"/>
    </p:embeddedFont>
    <p:embeddedFont>
      <p:font typeface="Roboto Medium" panose="020F050202020403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18FE61-1382-4FE8-B6A3-B83F9640D90F}">
  <a:tblStyle styleId="{BE18FE61-1382-4FE8-B6A3-B83F9640D9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96"/>
    <p:restoredTop sz="94682"/>
  </p:normalViewPr>
  <p:slideViewPr>
    <p:cSldViewPr snapToGrid="0">
      <p:cViewPr varScale="1">
        <p:scale>
          <a:sx n="72" d="100"/>
          <a:sy n="72" d="100"/>
        </p:scale>
        <p:origin x="192" y="1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7.fntdata"/><Relationship Id="rId87" Type="http://schemas.openxmlformats.org/officeDocument/2006/relationships/tableStyles" Target="tableStyles.xml"/><Relationship Id="rId61" Type="http://schemas.openxmlformats.org/officeDocument/2006/relationships/font" Target="fonts/font12.fntdata"/><Relationship Id="rId82"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992f9685e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992f9685e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710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873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542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737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510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49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437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6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928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43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336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403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85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02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062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992f9685e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992f9685e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595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992f9685e2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992f9685e2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992f9685e2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992f9685e2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992f9685e2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992f9685e2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999ed19337_0_8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999ed19337_0_8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999ed19337_0_8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999ed19337_0_8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999ed19337_0_88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999ed19337_0_8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999ed19337_0_8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999ed19337_0_8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999ed19337_0_8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999ed19337_0_8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999ed19337_0_9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999ed19337_0_9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6"/>
        <p:cNvGrpSpPr/>
        <p:nvPr/>
      </p:nvGrpSpPr>
      <p:grpSpPr>
        <a:xfrm>
          <a:off x="0" y="0"/>
          <a:ext cx="0" cy="0"/>
          <a:chOff x="0" y="0"/>
          <a:chExt cx="0" cy="0"/>
        </a:xfrm>
      </p:grpSpPr>
      <p:sp>
        <p:nvSpPr>
          <p:cNvPr id="2967" name="Google Shape;2967;g2999ed19337_0_11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8" name="Google Shape;2968;g2999ed19337_0_1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5"/>
        <p:cNvGrpSpPr/>
        <p:nvPr/>
      </p:nvGrpSpPr>
      <p:grpSpPr>
        <a:xfrm>
          <a:off x="0" y="0"/>
          <a:ext cx="0" cy="0"/>
          <a:chOff x="0" y="0"/>
          <a:chExt cx="0" cy="0"/>
        </a:xfrm>
      </p:grpSpPr>
      <p:sp>
        <p:nvSpPr>
          <p:cNvPr id="3386" name="Google Shape;3386;g2999ed19337_0_1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7" name="Google Shape;3387;g2999ed19337_0_11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2999ed19337_0_12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2999ed19337_0_12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0"/>
        <p:cNvGrpSpPr/>
        <p:nvPr/>
      </p:nvGrpSpPr>
      <p:grpSpPr>
        <a:xfrm>
          <a:off x="0" y="0"/>
          <a:ext cx="0" cy="0"/>
          <a:chOff x="0" y="0"/>
          <a:chExt cx="0" cy="0"/>
        </a:xfrm>
      </p:grpSpPr>
      <p:sp>
        <p:nvSpPr>
          <p:cNvPr id="3961" name="Google Shape;3961;g2999ed19337_0_12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2" name="Google Shape;3962;g2999ed19337_0_12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0"/>
        <p:cNvGrpSpPr/>
        <p:nvPr/>
      </p:nvGrpSpPr>
      <p:grpSpPr>
        <a:xfrm>
          <a:off x="0" y="0"/>
          <a:ext cx="0" cy="0"/>
          <a:chOff x="0" y="0"/>
          <a:chExt cx="0" cy="0"/>
        </a:xfrm>
      </p:grpSpPr>
      <p:sp>
        <p:nvSpPr>
          <p:cNvPr id="4341" name="Google Shape;4341;g2999ed19337_0_12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2" name="Google Shape;4342;g2999ed19337_0_12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992f9685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992f9685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6"/>
        <p:cNvGrpSpPr/>
        <p:nvPr/>
      </p:nvGrpSpPr>
      <p:grpSpPr>
        <a:xfrm>
          <a:off x="0" y="0"/>
          <a:ext cx="0" cy="0"/>
          <a:chOff x="0" y="0"/>
          <a:chExt cx="0" cy="0"/>
        </a:xfrm>
      </p:grpSpPr>
      <p:sp>
        <p:nvSpPr>
          <p:cNvPr id="4767" name="Google Shape;4767;g2999ed19337_0_13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8" name="Google Shape;4768;g2999ed19337_0_13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7"/>
        <p:cNvGrpSpPr/>
        <p:nvPr/>
      </p:nvGrpSpPr>
      <p:grpSpPr>
        <a:xfrm>
          <a:off x="0" y="0"/>
          <a:ext cx="0" cy="0"/>
          <a:chOff x="0" y="0"/>
          <a:chExt cx="0" cy="0"/>
        </a:xfrm>
      </p:grpSpPr>
      <p:sp>
        <p:nvSpPr>
          <p:cNvPr id="5128" name="Google Shape;5128;g2999ed19337_0_13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9" name="Google Shape;5129;g2999ed19337_0_1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7"/>
        <p:cNvGrpSpPr/>
        <p:nvPr/>
      </p:nvGrpSpPr>
      <p:grpSpPr>
        <a:xfrm>
          <a:off x="0" y="0"/>
          <a:ext cx="0" cy="0"/>
          <a:chOff x="0" y="0"/>
          <a:chExt cx="0" cy="0"/>
        </a:xfrm>
      </p:grpSpPr>
      <p:sp>
        <p:nvSpPr>
          <p:cNvPr id="5638" name="Google Shape;5638;g2999ed19337_0_14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9" name="Google Shape;5639;g2999ed19337_0_14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7"/>
        <p:cNvGrpSpPr/>
        <p:nvPr/>
      </p:nvGrpSpPr>
      <p:grpSpPr>
        <a:xfrm>
          <a:off x="0" y="0"/>
          <a:ext cx="0" cy="0"/>
          <a:chOff x="0" y="0"/>
          <a:chExt cx="0" cy="0"/>
        </a:xfrm>
      </p:grpSpPr>
      <p:sp>
        <p:nvSpPr>
          <p:cNvPr id="6258" name="Google Shape;6258;g2999ed19337_0_14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9" name="Google Shape;6259;g2999ed19337_0_14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1"/>
        <p:cNvGrpSpPr/>
        <p:nvPr/>
      </p:nvGrpSpPr>
      <p:grpSpPr>
        <a:xfrm>
          <a:off x="0" y="0"/>
          <a:ext cx="0" cy="0"/>
          <a:chOff x="0" y="0"/>
          <a:chExt cx="0" cy="0"/>
        </a:xfrm>
      </p:grpSpPr>
      <p:sp>
        <p:nvSpPr>
          <p:cNvPr id="6852" name="Google Shape;6852;g2999ed19337_0_15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3" name="Google Shape;6853;g2999ed19337_0_15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2"/>
        <p:cNvGrpSpPr/>
        <p:nvPr/>
      </p:nvGrpSpPr>
      <p:grpSpPr>
        <a:xfrm>
          <a:off x="0" y="0"/>
          <a:ext cx="0" cy="0"/>
          <a:chOff x="0" y="0"/>
          <a:chExt cx="0" cy="0"/>
        </a:xfrm>
      </p:grpSpPr>
      <p:sp>
        <p:nvSpPr>
          <p:cNvPr id="7173" name="Google Shape;7173;g2999ed19337_0_15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4" name="Google Shape;7174;g2999ed19337_0_15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0"/>
        <p:cNvGrpSpPr/>
        <p:nvPr/>
      </p:nvGrpSpPr>
      <p:grpSpPr>
        <a:xfrm>
          <a:off x="0" y="0"/>
          <a:ext cx="0" cy="0"/>
          <a:chOff x="0" y="0"/>
          <a:chExt cx="0" cy="0"/>
        </a:xfrm>
      </p:grpSpPr>
      <p:sp>
        <p:nvSpPr>
          <p:cNvPr id="7481" name="Google Shape;7481;g2999ed19337_0_17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2" name="Google Shape;7482;g2999ed19337_0_17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59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999ed1933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999ed1933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031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999ed1933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999ed1933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444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35575" y="-1481350"/>
            <a:ext cx="10824804" cy="8106205"/>
            <a:chOff x="-235575" y="-1481350"/>
            <a:chExt cx="10824804" cy="8106205"/>
          </a:xfrm>
        </p:grpSpPr>
        <p:sp>
          <p:nvSpPr>
            <p:cNvPr id="10" name="Google Shape;10;p2"/>
            <p:cNvSpPr/>
            <p:nvPr/>
          </p:nvSpPr>
          <p:spPr>
            <a:xfrm>
              <a:off x="7436526" y="-14813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 name="Google Shape;11;p2"/>
            <p:cNvGrpSpPr/>
            <p:nvPr/>
          </p:nvGrpSpPr>
          <p:grpSpPr>
            <a:xfrm>
              <a:off x="-235575" y="-160021"/>
              <a:ext cx="10824804" cy="5628174"/>
              <a:chOff x="-235575" y="-160021"/>
              <a:chExt cx="10824804" cy="5628174"/>
            </a:xfrm>
          </p:grpSpPr>
          <p:grpSp>
            <p:nvGrpSpPr>
              <p:cNvPr id="12" name="Google Shape;12;p2"/>
              <p:cNvGrpSpPr/>
              <p:nvPr/>
            </p:nvGrpSpPr>
            <p:grpSpPr>
              <a:xfrm>
                <a:off x="-235575" y="326491"/>
                <a:ext cx="1298070" cy="485159"/>
                <a:chOff x="540500" y="421329"/>
                <a:chExt cx="1298070" cy="485159"/>
              </a:xfrm>
            </p:grpSpPr>
            <p:sp>
              <p:nvSpPr>
                <p:cNvPr id="13" name="Google Shape;13;p2"/>
                <p:cNvSpPr/>
                <p:nvPr/>
              </p:nvSpPr>
              <p:spPr>
                <a:xfrm>
                  <a:off x="540500" y="421329"/>
                  <a:ext cx="1298070" cy="203406"/>
                </a:xfrm>
                <a:custGeom>
                  <a:avLst/>
                  <a:gdLst/>
                  <a:ahLst/>
                  <a:cxnLst/>
                  <a:rect l="l" t="t" r="r" b="b"/>
                  <a:pathLst>
                    <a:path w="933863" h="146335" extrusionOk="0">
                      <a:moveTo>
                        <a:pt x="0" y="146335"/>
                      </a:moveTo>
                      <a:lnTo>
                        <a:pt x="0" y="50156"/>
                      </a:lnTo>
                      <a:cubicBezTo>
                        <a:pt x="24770" y="50156"/>
                        <a:pt x="34344" y="43955"/>
                        <a:pt x="51789" y="32749"/>
                      </a:cubicBezTo>
                      <a:cubicBezTo>
                        <a:pt x="73222" y="18931"/>
                        <a:pt x="102598" y="0"/>
                        <a:pt x="155692" y="0"/>
                      </a:cubicBezTo>
                      <a:cubicBezTo>
                        <a:pt x="208786" y="0"/>
                        <a:pt x="238126" y="18931"/>
                        <a:pt x="259596" y="32749"/>
                      </a:cubicBezTo>
                      <a:cubicBezTo>
                        <a:pt x="277004" y="43991"/>
                        <a:pt x="286614" y="50156"/>
                        <a:pt x="311384" y="50156"/>
                      </a:cubicBezTo>
                      <a:cubicBezTo>
                        <a:pt x="336154" y="50156"/>
                        <a:pt x="345729" y="43955"/>
                        <a:pt x="363137" y="32749"/>
                      </a:cubicBezTo>
                      <a:cubicBezTo>
                        <a:pt x="384570" y="18931"/>
                        <a:pt x="413946" y="0"/>
                        <a:pt x="467004" y="0"/>
                      </a:cubicBezTo>
                      <a:cubicBezTo>
                        <a:pt x="520062" y="0"/>
                        <a:pt x="549438" y="18931"/>
                        <a:pt x="570871" y="32749"/>
                      </a:cubicBezTo>
                      <a:cubicBezTo>
                        <a:pt x="588279" y="43991"/>
                        <a:pt x="597890" y="50156"/>
                        <a:pt x="622624" y="50156"/>
                      </a:cubicBezTo>
                      <a:cubicBezTo>
                        <a:pt x="647358" y="50156"/>
                        <a:pt x="656968" y="43955"/>
                        <a:pt x="674376" y="32749"/>
                      </a:cubicBezTo>
                      <a:cubicBezTo>
                        <a:pt x="695810" y="18931"/>
                        <a:pt x="725185" y="0"/>
                        <a:pt x="778243" y="0"/>
                      </a:cubicBezTo>
                      <a:cubicBezTo>
                        <a:pt x="831301" y="0"/>
                        <a:pt x="860677" y="18931"/>
                        <a:pt x="882111" y="32749"/>
                      </a:cubicBezTo>
                      <a:cubicBezTo>
                        <a:pt x="899519" y="43991"/>
                        <a:pt x="909129" y="50156"/>
                        <a:pt x="933863" y="50156"/>
                      </a:cubicBezTo>
                      <a:lnTo>
                        <a:pt x="933863" y="146335"/>
                      </a:lnTo>
                      <a:cubicBezTo>
                        <a:pt x="880805" y="146335"/>
                        <a:pt x="851429" y="127404"/>
                        <a:pt x="829996" y="113587"/>
                      </a:cubicBezTo>
                      <a:cubicBezTo>
                        <a:pt x="812588" y="102344"/>
                        <a:pt x="802977" y="96179"/>
                        <a:pt x="778243" y="96179"/>
                      </a:cubicBezTo>
                      <a:cubicBezTo>
                        <a:pt x="753510" y="96179"/>
                        <a:pt x="743899" y="102380"/>
                        <a:pt x="726491" y="113587"/>
                      </a:cubicBezTo>
                      <a:cubicBezTo>
                        <a:pt x="705058" y="127404"/>
                        <a:pt x="675682" y="146335"/>
                        <a:pt x="622624" y="146335"/>
                      </a:cubicBezTo>
                      <a:cubicBezTo>
                        <a:pt x="569566" y="146335"/>
                        <a:pt x="540190" y="127404"/>
                        <a:pt x="518756" y="113587"/>
                      </a:cubicBezTo>
                      <a:cubicBezTo>
                        <a:pt x="501348" y="102344"/>
                        <a:pt x="491738" y="96179"/>
                        <a:pt x="467004" y="96179"/>
                      </a:cubicBezTo>
                      <a:cubicBezTo>
                        <a:pt x="442270" y="96179"/>
                        <a:pt x="432660" y="102380"/>
                        <a:pt x="415252" y="113587"/>
                      </a:cubicBezTo>
                      <a:cubicBezTo>
                        <a:pt x="393818" y="127404"/>
                        <a:pt x="364442" y="146335"/>
                        <a:pt x="311384" y="146335"/>
                      </a:cubicBezTo>
                      <a:cubicBezTo>
                        <a:pt x="258326" y="146335"/>
                        <a:pt x="228951" y="127404"/>
                        <a:pt x="207481" y="113587"/>
                      </a:cubicBezTo>
                      <a:cubicBezTo>
                        <a:pt x="190073" y="102344"/>
                        <a:pt x="180462" y="96179"/>
                        <a:pt x="155692" y="96179"/>
                      </a:cubicBezTo>
                      <a:cubicBezTo>
                        <a:pt x="130922" y="96179"/>
                        <a:pt x="121348" y="102380"/>
                        <a:pt x="103904" y="113587"/>
                      </a:cubicBezTo>
                      <a:cubicBezTo>
                        <a:pt x="82470" y="127404"/>
                        <a:pt x="53094" y="146335"/>
                        <a:pt x="0" y="14633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p2"/>
                <p:cNvSpPr/>
                <p:nvPr/>
              </p:nvSpPr>
              <p:spPr>
                <a:xfrm>
                  <a:off x="540500" y="703082"/>
                  <a:ext cx="1298070" cy="203406"/>
                </a:xfrm>
                <a:custGeom>
                  <a:avLst/>
                  <a:gdLst/>
                  <a:ahLst/>
                  <a:cxnLst/>
                  <a:rect l="l" t="t" r="r" b="b"/>
                  <a:pathLst>
                    <a:path w="933863" h="146335" extrusionOk="0">
                      <a:moveTo>
                        <a:pt x="0" y="146336"/>
                      </a:moveTo>
                      <a:lnTo>
                        <a:pt x="0" y="50157"/>
                      </a:lnTo>
                      <a:cubicBezTo>
                        <a:pt x="24770" y="50157"/>
                        <a:pt x="34344" y="43955"/>
                        <a:pt x="51789" y="32749"/>
                      </a:cubicBezTo>
                      <a:cubicBezTo>
                        <a:pt x="73222" y="18931"/>
                        <a:pt x="102598" y="0"/>
                        <a:pt x="155692" y="0"/>
                      </a:cubicBezTo>
                      <a:cubicBezTo>
                        <a:pt x="208786" y="0"/>
                        <a:pt x="238126" y="18931"/>
                        <a:pt x="259596" y="32749"/>
                      </a:cubicBezTo>
                      <a:cubicBezTo>
                        <a:pt x="277004" y="43991"/>
                        <a:pt x="286614" y="50157"/>
                        <a:pt x="311384" y="50157"/>
                      </a:cubicBezTo>
                      <a:cubicBezTo>
                        <a:pt x="336154" y="50157"/>
                        <a:pt x="345729" y="43955"/>
                        <a:pt x="363137" y="32749"/>
                      </a:cubicBezTo>
                      <a:cubicBezTo>
                        <a:pt x="384570" y="18931"/>
                        <a:pt x="413946" y="0"/>
                        <a:pt x="467004" y="0"/>
                      </a:cubicBezTo>
                      <a:cubicBezTo>
                        <a:pt x="520062" y="0"/>
                        <a:pt x="549438" y="18931"/>
                        <a:pt x="570871" y="32749"/>
                      </a:cubicBezTo>
                      <a:cubicBezTo>
                        <a:pt x="588279" y="43991"/>
                        <a:pt x="597890" y="50157"/>
                        <a:pt x="622624" y="50157"/>
                      </a:cubicBezTo>
                      <a:cubicBezTo>
                        <a:pt x="647358" y="50157"/>
                        <a:pt x="656968" y="43955"/>
                        <a:pt x="674376" y="32749"/>
                      </a:cubicBezTo>
                      <a:cubicBezTo>
                        <a:pt x="695810" y="18931"/>
                        <a:pt x="725185" y="0"/>
                        <a:pt x="778243" y="0"/>
                      </a:cubicBezTo>
                      <a:cubicBezTo>
                        <a:pt x="831301" y="0"/>
                        <a:pt x="860677" y="18931"/>
                        <a:pt x="882111" y="32749"/>
                      </a:cubicBezTo>
                      <a:cubicBezTo>
                        <a:pt x="899519" y="43991"/>
                        <a:pt x="909129" y="50157"/>
                        <a:pt x="933863" y="50157"/>
                      </a:cubicBezTo>
                      <a:lnTo>
                        <a:pt x="933863" y="146336"/>
                      </a:lnTo>
                      <a:cubicBezTo>
                        <a:pt x="880805" y="146336"/>
                        <a:pt x="851429" y="127404"/>
                        <a:pt x="829996" y="113587"/>
                      </a:cubicBezTo>
                      <a:cubicBezTo>
                        <a:pt x="812588" y="102344"/>
                        <a:pt x="802977" y="96179"/>
                        <a:pt x="778243" y="96179"/>
                      </a:cubicBezTo>
                      <a:cubicBezTo>
                        <a:pt x="753510" y="96179"/>
                        <a:pt x="743899" y="102381"/>
                        <a:pt x="726491" y="113587"/>
                      </a:cubicBezTo>
                      <a:cubicBezTo>
                        <a:pt x="705058" y="127404"/>
                        <a:pt x="675682" y="146336"/>
                        <a:pt x="622624" y="146336"/>
                      </a:cubicBezTo>
                      <a:cubicBezTo>
                        <a:pt x="569566" y="146336"/>
                        <a:pt x="540190" y="127404"/>
                        <a:pt x="518756" y="113587"/>
                      </a:cubicBezTo>
                      <a:cubicBezTo>
                        <a:pt x="501348" y="102344"/>
                        <a:pt x="491738" y="96179"/>
                        <a:pt x="467004" y="96179"/>
                      </a:cubicBezTo>
                      <a:cubicBezTo>
                        <a:pt x="442270" y="96179"/>
                        <a:pt x="432660" y="102381"/>
                        <a:pt x="415252" y="113587"/>
                      </a:cubicBezTo>
                      <a:cubicBezTo>
                        <a:pt x="393818" y="127404"/>
                        <a:pt x="364442" y="146336"/>
                        <a:pt x="311384" y="146336"/>
                      </a:cubicBezTo>
                      <a:cubicBezTo>
                        <a:pt x="258326" y="146336"/>
                        <a:pt x="228951" y="127404"/>
                        <a:pt x="207481" y="113587"/>
                      </a:cubicBezTo>
                      <a:cubicBezTo>
                        <a:pt x="190073" y="102344"/>
                        <a:pt x="180462" y="96179"/>
                        <a:pt x="155692" y="96179"/>
                      </a:cubicBezTo>
                      <a:cubicBezTo>
                        <a:pt x="130922" y="96179"/>
                        <a:pt x="121348" y="102381"/>
                        <a:pt x="103904" y="113587"/>
                      </a:cubicBezTo>
                      <a:cubicBezTo>
                        <a:pt x="82470" y="127404"/>
                        <a:pt x="53094" y="146336"/>
                        <a:pt x="0" y="14633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5" name="Google Shape;15;p2"/>
              <p:cNvSpPr/>
              <p:nvPr/>
            </p:nvSpPr>
            <p:spPr>
              <a:xfrm>
                <a:off x="1062502" y="4584750"/>
                <a:ext cx="418382" cy="418382"/>
              </a:xfrm>
              <a:custGeom>
                <a:avLst/>
                <a:gdLst/>
                <a:ahLst/>
                <a:cxnLst/>
                <a:rect l="l" t="t" r="r" b="b"/>
                <a:pathLst>
                  <a:path w="342936" h="342936" extrusionOk="0">
                    <a:moveTo>
                      <a:pt x="171468" y="0"/>
                    </a:moveTo>
                    <a:cubicBezTo>
                      <a:pt x="76776" y="0"/>
                      <a:pt x="0" y="76776"/>
                      <a:pt x="0" y="171468"/>
                    </a:cubicBezTo>
                    <a:cubicBezTo>
                      <a:pt x="0" y="266160"/>
                      <a:pt x="76776" y="342936"/>
                      <a:pt x="171468" y="342936"/>
                    </a:cubicBezTo>
                    <a:cubicBezTo>
                      <a:pt x="266160" y="342936"/>
                      <a:pt x="342936" y="266160"/>
                      <a:pt x="342936" y="171468"/>
                    </a:cubicBezTo>
                    <a:cubicBezTo>
                      <a:pt x="342936" y="76776"/>
                      <a:pt x="266160" y="0"/>
                      <a:pt x="171468" y="0"/>
                    </a:cubicBezTo>
                    <a:close/>
                    <a:moveTo>
                      <a:pt x="171468" y="281863"/>
                    </a:moveTo>
                    <a:cubicBezTo>
                      <a:pt x="110504" y="281863"/>
                      <a:pt x="61073" y="232432"/>
                      <a:pt x="61073" y="171468"/>
                    </a:cubicBezTo>
                    <a:cubicBezTo>
                      <a:pt x="61073" y="110504"/>
                      <a:pt x="110504" y="61073"/>
                      <a:pt x="171468" y="61073"/>
                    </a:cubicBezTo>
                    <a:cubicBezTo>
                      <a:pt x="232432" y="61073"/>
                      <a:pt x="281863" y="110504"/>
                      <a:pt x="281863" y="171468"/>
                    </a:cubicBezTo>
                    <a:cubicBezTo>
                      <a:pt x="281863" y="232432"/>
                      <a:pt x="232432" y="281863"/>
                      <a:pt x="171468" y="28186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6" name="Google Shape;16;p2"/>
              <p:cNvGrpSpPr/>
              <p:nvPr/>
            </p:nvGrpSpPr>
            <p:grpSpPr>
              <a:xfrm>
                <a:off x="8653822" y="421334"/>
                <a:ext cx="1085831" cy="675413"/>
                <a:chOff x="4274895" y="3528397"/>
                <a:chExt cx="740272" cy="460467"/>
              </a:xfrm>
            </p:grpSpPr>
            <p:sp>
              <p:nvSpPr>
                <p:cNvPr id="17" name="Google Shape;17;p2"/>
                <p:cNvSpPr/>
                <p:nvPr/>
              </p:nvSpPr>
              <p:spPr>
                <a:xfrm>
                  <a:off x="4274895"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8;p2"/>
                <p:cNvSpPr/>
                <p:nvPr/>
              </p:nvSpPr>
              <p:spPr>
                <a:xfrm>
                  <a:off x="4410106"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9;p2"/>
                <p:cNvSpPr/>
                <p:nvPr/>
              </p:nvSpPr>
              <p:spPr>
                <a:xfrm>
                  <a:off x="4545290"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20;p2"/>
                <p:cNvSpPr/>
                <p:nvPr/>
              </p:nvSpPr>
              <p:spPr>
                <a:xfrm>
                  <a:off x="4680500"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21;p2"/>
                <p:cNvSpPr/>
                <p:nvPr/>
              </p:nvSpPr>
              <p:spPr>
                <a:xfrm>
                  <a:off x="4815711"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22;p2"/>
                <p:cNvSpPr/>
                <p:nvPr/>
              </p:nvSpPr>
              <p:spPr>
                <a:xfrm>
                  <a:off x="4950513"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3" name="Google Shape;23;p2"/>
              <p:cNvGrpSpPr/>
              <p:nvPr/>
            </p:nvGrpSpPr>
            <p:grpSpPr>
              <a:xfrm>
                <a:off x="1659272" y="-160021"/>
                <a:ext cx="1425966" cy="712982"/>
                <a:chOff x="6083802" y="754477"/>
                <a:chExt cx="1350730" cy="675364"/>
              </a:xfrm>
            </p:grpSpPr>
            <p:sp>
              <p:nvSpPr>
                <p:cNvPr id="24" name="Google Shape;24;p2"/>
                <p:cNvSpPr/>
                <p:nvPr/>
              </p:nvSpPr>
              <p:spPr>
                <a:xfrm>
                  <a:off x="6083802" y="754477"/>
                  <a:ext cx="1350730" cy="675364"/>
                </a:xfrm>
                <a:custGeom>
                  <a:avLst/>
                  <a:gdLst/>
                  <a:ahLst/>
                  <a:cxnLst/>
                  <a:rect l="l" t="t" r="r" b="b"/>
                  <a:pathLst>
                    <a:path w="1203323" h="601661" extrusionOk="0">
                      <a:moveTo>
                        <a:pt x="1101196" y="0"/>
                      </a:moveTo>
                      <a:cubicBezTo>
                        <a:pt x="1101196" y="275880"/>
                        <a:pt x="877541" y="499535"/>
                        <a:pt x="601661" y="499535"/>
                      </a:cubicBezTo>
                      <a:cubicBezTo>
                        <a:pt x="325782" y="499535"/>
                        <a:pt x="102126" y="275880"/>
                        <a:pt x="102126" y="0"/>
                      </a:cubicBezTo>
                      <a:lnTo>
                        <a:pt x="0" y="0"/>
                      </a:lnTo>
                      <a:cubicBezTo>
                        <a:pt x="0" y="332274"/>
                        <a:pt x="269388" y="601662"/>
                        <a:pt x="601661" y="601662"/>
                      </a:cubicBezTo>
                      <a:cubicBezTo>
                        <a:pt x="933936" y="601662"/>
                        <a:pt x="1203324" y="332274"/>
                        <a:pt x="1203324" y="0"/>
                      </a:cubicBezTo>
                      <a:lnTo>
                        <a:pt x="1101196"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25;p2"/>
                <p:cNvSpPr/>
                <p:nvPr/>
              </p:nvSpPr>
              <p:spPr>
                <a:xfrm>
                  <a:off x="6393993" y="754477"/>
                  <a:ext cx="776975" cy="388487"/>
                </a:xfrm>
                <a:custGeom>
                  <a:avLst/>
                  <a:gdLst/>
                  <a:ahLst/>
                  <a:cxnLst/>
                  <a:rect l="l" t="t" r="r" b="b"/>
                  <a:pathLst>
                    <a:path w="692183" h="346091" extrusionOk="0">
                      <a:moveTo>
                        <a:pt x="346091" y="222858"/>
                      </a:moveTo>
                      <a:cubicBezTo>
                        <a:pt x="223003" y="222858"/>
                        <a:pt x="123234" y="123089"/>
                        <a:pt x="123234" y="0"/>
                      </a:cubicBezTo>
                      <a:lnTo>
                        <a:pt x="0" y="0"/>
                      </a:lnTo>
                      <a:cubicBezTo>
                        <a:pt x="0" y="191161"/>
                        <a:pt x="154967" y="346091"/>
                        <a:pt x="346091" y="346091"/>
                      </a:cubicBezTo>
                      <a:cubicBezTo>
                        <a:pt x="537216" y="346091"/>
                        <a:pt x="692183" y="191125"/>
                        <a:pt x="692183" y="0"/>
                      </a:cubicBezTo>
                      <a:lnTo>
                        <a:pt x="568949" y="0"/>
                      </a:lnTo>
                      <a:cubicBezTo>
                        <a:pt x="568949" y="123089"/>
                        <a:pt x="469180" y="222858"/>
                        <a:pt x="346091" y="2228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6" name="Google Shape;26;p2"/>
              <p:cNvSpPr/>
              <p:nvPr/>
            </p:nvSpPr>
            <p:spPr>
              <a:xfrm>
                <a:off x="6533780" y="4251802"/>
                <a:ext cx="337509" cy="337509"/>
              </a:xfrm>
              <a:custGeom>
                <a:avLst/>
                <a:gdLst/>
                <a:ahLst/>
                <a:cxnLst/>
                <a:rect l="l" t="t" r="r" b="b"/>
                <a:pathLst>
                  <a:path w="207698" h="207698" extrusionOk="0">
                    <a:moveTo>
                      <a:pt x="207698" y="89035"/>
                    </a:moveTo>
                    <a:lnTo>
                      <a:pt x="139590" y="89035"/>
                    </a:lnTo>
                    <a:lnTo>
                      <a:pt x="187752" y="40909"/>
                    </a:lnTo>
                    <a:lnTo>
                      <a:pt x="166790" y="19947"/>
                    </a:lnTo>
                    <a:lnTo>
                      <a:pt x="118664" y="68072"/>
                    </a:lnTo>
                    <a:lnTo>
                      <a:pt x="118664" y="0"/>
                    </a:lnTo>
                    <a:lnTo>
                      <a:pt x="89034" y="0"/>
                    </a:lnTo>
                    <a:lnTo>
                      <a:pt x="89034" y="68072"/>
                    </a:lnTo>
                    <a:lnTo>
                      <a:pt x="40872" y="19947"/>
                    </a:lnTo>
                    <a:lnTo>
                      <a:pt x="19947" y="40909"/>
                    </a:lnTo>
                    <a:lnTo>
                      <a:pt x="68072" y="89035"/>
                    </a:lnTo>
                    <a:lnTo>
                      <a:pt x="0" y="89035"/>
                    </a:lnTo>
                    <a:lnTo>
                      <a:pt x="0" y="118664"/>
                    </a:lnTo>
                    <a:lnTo>
                      <a:pt x="68072" y="118664"/>
                    </a:lnTo>
                    <a:lnTo>
                      <a:pt x="19947" y="166790"/>
                    </a:lnTo>
                    <a:lnTo>
                      <a:pt x="40872" y="187752"/>
                    </a:lnTo>
                    <a:lnTo>
                      <a:pt x="89034" y="139626"/>
                    </a:lnTo>
                    <a:lnTo>
                      <a:pt x="89034" y="207698"/>
                    </a:lnTo>
                    <a:lnTo>
                      <a:pt x="118664" y="207698"/>
                    </a:lnTo>
                    <a:lnTo>
                      <a:pt x="118664" y="139626"/>
                    </a:lnTo>
                    <a:lnTo>
                      <a:pt x="166790" y="187752"/>
                    </a:lnTo>
                    <a:lnTo>
                      <a:pt x="187752" y="166790"/>
                    </a:lnTo>
                    <a:lnTo>
                      <a:pt x="139590" y="118664"/>
                    </a:lnTo>
                    <a:lnTo>
                      <a:pt x="207698" y="118664"/>
                    </a:lnTo>
                    <a:lnTo>
                      <a:pt x="207698" y="8903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27;p2"/>
              <p:cNvSpPr/>
              <p:nvPr/>
            </p:nvSpPr>
            <p:spPr>
              <a:xfrm>
                <a:off x="7252996" y="444356"/>
                <a:ext cx="249385" cy="249425"/>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28;p2"/>
              <p:cNvSpPr/>
              <p:nvPr/>
            </p:nvSpPr>
            <p:spPr>
              <a:xfrm>
                <a:off x="8423526" y="4385303"/>
                <a:ext cx="2165703" cy="1082851"/>
              </a:xfrm>
              <a:custGeom>
                <a:avLst/>
                <a:gdLst/>
                <a:ahLst/>
                <a:cxnLst/>
                <a:rect l="l" t="t" r="r" b="b"/>
                <a:pathLst>
                  <a:path w="1070805" h="535402" extrusionOk="0">
                    <a:moveTo>
                      <a:pt x="90884" y="535403"/>
                    </a:moveTo>
                    <a:cubicBezTo>
                      <a:pt x="90884" y="289915"/>
                      <a:pt x="289914" y="90884"/>
                      <a:pt x="535402" y="90884"/>
                    </a:cubicBezTo>
                    <a:cubicBezTo>
                      <a:pt x="780890" y="90884"/>
                      <a:pt x="979921" y="289915"/>
                      <a:pt x="979921" y="535403"/>
                    </a:cubicBezTo>
                    <a:lnTo>
                      <a:pt x="1070806" y="535403"/>
                    </a:lnTo>
                    <a:cubicBezTo>
                      <a:pt x="1070806" y="239722"/>
                      <a:pt x="831120" y="0"/>
                      <a:pt x="535402" y="0"/>
                    </a:cubicBezTo>
                    <a:cubicBezTo>
                      <a:pt x="239685" y="0"/>
                      <a:pt x="0" y="239685"/>
                      <a:pt x="0" y="535403"/>
                    </a:cubicBezTo>
                    <a:lnTo>
                      <a:pt x="90884" y="535403"/>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29;p2"/>
              <p:cNvSpPr/>
              <p:nvPr/>
            </p:nvSpPr>
            <p:spPr>
              <a:xfrm>
                <a:off x="9023063" y="4984914"/>
                <a:ext cx="964834" cy="482415"/>
              </a:xfrm>
              <a:custGeom>
                <a:avLst/>
                <a:gdLst/>
                <a:ahLst/>
                <a:cxnLst/>
                <a:rect l="l" t="t" r="r" b="b"/>
                <a:pathLst>
                  <a:path w="477050" h="238524" extrusionOk="0">
                    <a:moveTo>
                      <a:pt x="238525" y="84936"/>
                    </a:moveTo>
                    <a:cubicBezTo>
                      <a:pt x="323353" y="84936"/>
                      <a:pt x="392114" y="153698"/>
                      <a:pt x="392114" y="238525"/>
                    </a:cubicBezTo>
                    <a:lnTo>
                      <a:pt x="477050" y="238525"/>
                    </a:lnTo>
                    <a:cubicBezTo>
                      <a:pt x="477050" y="106805"/>
                      <a:pt x="370282" y="0"/>
                      <a:pt x="238525" y="0"/>
                    </a:cubicBezTo>
                    <a:cubicBezTo>
                      <a:pt x="106769" y="0"/>
                      <a:pt x="0" y="106769"/>
                      <a:pt x="0" y="238525"/>
                    </a:cubicBezTo>
                    <a:lnTo>
                      <a:pt x="84937" y="238525"/>
                    </a:lnTo>
                    <a:cubicBezTo>
                      <a:pt x="84937" y="153698"/>
                      <a:pt x="153698" y="84936"/>
                      <a:pt x="238525" y="849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30;p2"/>
              <p:cNvSpPr/>
              <p:nvPr/>
            </p:nvSpPr>
            <p:spPr>
              <a:xfrm>
                <a:off x="7021176" y="4251788"/>
                <a:ext cx="713012" cy="713012"/>
              </a:xfrm>
              <a:custGeom>
                <a:avLst/>
                <a:gdLst/>
                <a:ahLst/>
                <a:cxnLst/>
                <a:rect l="l" t="t" r="r" b="b"/>
                <a:pathLst>
                  <a:path w="836378" h="836378" extrusionOk="0">
                    <a:moveTo>
                      <a:pt x="836379" y="418189"/>
                    </a:moveTo>
                    <a:cubicBezTo>
                      <a:pt x="836379" y="649149"/>
                      <a:pt x="649149" y="836379"/>
                      <a:pt x="418189" y="836379"/>
                    </a:cubicBezTo>
                    <a:cubicBezTo>
                      <a:pt x="187229" y="836379"/>
                      <a:pt x="0" y="649149"/>
                      <a:pt x="0" y="418189"/>
                    </a:cubicBezTo>
                    <a:cubicBezTo>
                      <a:pt x="0" y="187230"/>
                      <a:pt x="187229" y="0"/>
                      <a:pt x="418189" y="0"/>
                    </a:cubicBezTo>
                    <a:cubicBezTo>
                      <a:pt x="649149" y="0"/>
                      <a:pt x="836379" y="187230"/>
                      <a:pt x="836379" y="418189"/>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31" name="Google Shape;31;p2"/>
          <p:cNvSpPr txBox="1">
            <a:spLocks noGrp="1"/>
          </p:cNvSpPr>
          <p:nvPr>
            <p:ph type="ctrTitle"/>
          </p:nvPr>
        </p:nvSpPr>
        <p:spPr>
          <a:xfrm>
            <a:off x="847450" y="1594800"/>
            <a:ext cx="5992500" cy="1953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3"/>
        <p:cNvGrpSpPr/>
        <p:nvPr/>
      </p:nvGrpSpPr>
      <p:grpSpPr>
        <a:xfrm>
          <a:off x="0" y="0"/>
          <a:ext cx="0" cy="0"/>
          <a:chOff x="0" y="0"/>
          <a:chExt cx="0" cy="0"/>
        </a:xfrm>
      </p:grpSpPr>
      <p:sp>
        <p:nvSpPr>
          <p:cNvPr id="134" name="Google Shape;134;p11"/>
          <p:cNvSpPr txBox="1">
            <a:spLocks noGrp="1"/>
          </p:cNvSpPr>
          <p:nvPr>
            <p:ph type="title" hasCustomPrompt="1"/>
          </p:nvPr>
        </p:nvSpPr>
        <p:spPr>
          <a:xfrm>
            <a:off x="1284000" y="1667175"/>
            <a:ext cx="6576000" cy="13119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Font typeface="Montserrat"/>
              <a:buNone/>
              <a:defRPr sz="6000">
                <a:latin typeface="Montserrat"/>
                <a:ea typeface="Montserrat"/>
                <a:cs typeface="Montserrat"/>
                <a:sym typeface="Montserrat"/>
              </a:defRPr>
            </a:lvl2pPr>
            <a:lvl3pPr lvl="2" algn="ctr">
              <a:spcBef>
                <a:spcPts val="0"/>
              </a:spcBef>
              <a:spcAft>
                <a:spcPts val="0"/>
              </a:spcAft>
              <a:buSzPts val="6000"/>
              <a:buFont typeface="Montserrat"/>
              <a:buNone/>
              <a:defRPr sz="6000">
                <a:latin typeface="Montserrat"/>
                <a:ea typeface="Montserrat"/>
                <a:cs typeface="Montserrat"/>
                <a:sym typeface="Montserrat"/>
              </a:defRPr>
            </a:lvl3pPr>
            <a:lvl4pPr lvl="3" algn="ctr">
              <a:spcBef>
                <a:spcPts val="0"/>
              </a:spcBef>
              <a:spcAft>
                <a:spcPts val="0"/>
              </a:spcAft>
              <a:buSzPts val="6000"/>
              <a:buFont typeface="Montserrat"/>
              <a:buNone/>
              <a:defRPr sz="6000">
                <a:latin typeface="Montserrat"/>
                <a:ea typeface="Montserrat"/>
                <a:cs typeface="Montserrat"/>
                <a:sym typeface="Montserrat"/>
              </a:defRPr>
            </a:lvl4pPr>
            <a:lvl5pPr lvl="4" algn="ctr">
              <a:spcBef>
                <a:spcPts val="0"/>
              </a:spcBef>
              <a:spcAft>
                <a:spcPts val="0"/>
              </a:spcAft>
              <a:buSzPts val="6000"/>
              <a:buFont typeface="Montserrat"/>
              <a:buNone/>
              <a:defRPr sz="6000">
                <a:latin typeface="Montserrat"/>
                <a:ea typeface="Montserrat"/>
                <a:cs typeface="Montserrat"/>
                <a:sym typeface="Montserrat"/>
              </a:defRPr>
            </a:lvl5pPr>
            <a:lvl6pPr lvl="5" algn="ctr">
              <a:spcBef>
                <a:spcPts val="0"/>
              </a:spcBef>
              <a:spcAft>
                <a:spcPts val="0"/>
              </a:spcAft>
              <a:buSzPts val="6000"/>
              <a:buFont typeface="Montserrat"/>
              <a:buNone/>
              <a:defRPr sz="6000">
                <a:latin typeface="Montserrat"/>
                <a:ea typeface="Montserrat"/>
                <a:cs typeface="Montserrat"/>
                <a:sym typeface="Montserrat"/>
              </a:defRPr>
            </a:lvl6pPr>
            <a:lvl7pPr lvl="6" algn="ctr">
              <a:spcBef>
                <a:spcPts val="0"/>
              </a:spcBef>
              <a:spcAft>
                <a:spcPts val="0"/>
              </a:spcAft>
              <a:buSzPts val="6000"/>
              <a:buFont typeface="Montserrat"/>
              <a:buNone/>
              <a:defRPr sz="6000">
                <a:latin typeface="Montserrat"/>
                <a:ea typeface="Montserrat"/>
                <a:cs typeface="Montserrat"/>
                <a:sym typeface="Montserrat"/>
              </a:defRPr>
            </a:lvl7pPr>
            <a:lvl8pPr lvl="7" algn="ctr">
              <a:spcBef>
                <a:spcPts val="0"/>
              </a:spcBef>
              <a:spcAft>
                <a:spcPts val="0"/>
              </a:spcAft>
              <a:buSzPts val="6000"/>
              <a:buFont typeface="Montserrat"/>
              <a:buNone/>
              <a:defRPr sz="6000">
                <a:latin typeface="Montserrat"/>
                <a:ea typeface="Montserrat"/>
                <a:cs typeface="Montserrat"/>
                <a:sym typeface="Montserrat"/>
              </a:defRPr>
            </a:lvl8pPr>
            <a:lvl9pPr lvl="8" algn="ctr">
              <a:spcBef>
                <a:spcPts val="0"/>
              </a:spcBef>
              <a:spcAft>
                <a:spcPts val="0"/>
              </a:spcAft>
              <a:buSzPts val="6000"/>
              <a:buFont typeface="Montserrat"/>
              <a:buNone/>
              <a:defRPr sz="6000">
                <a:latin typeface="Montserrat"/>
                <a:ea typeface="Montserrat"/>
                <a:cs typeface="Montserrat"/>
                <a:sym typeface="Montserrat"/>
              </a:defRPr>
            </a:lvl9pPr>
          </a:lstStyle>
          <a:p>
            <a:r>
              <a:t>xx%</a:t>
            </a:r>
          </a:p>
        </p:txBody>
      </p:sp>
      <p:sp>
        <p:nvSpPr>
          <p:cNvPr id="135" name="Google Shape;135;p11"/>
          <p:cNvSpPr txBox="1">
            <a:spLocks noGrp="1"/>
          </p:cNvSpPr>
          <p:nvPr>
            <p:ph type="subTitle" idx="1"/>
          </p:nvPr>
        </p:nvSpPr>
        <p:spPr>
          <a:xfrm>
            <a:off x="1284000" y="29792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9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36" name="Google Shape;136;p11"/>
          <p:cNvGrpSpPr/>
          <p:nvPr/>
        </p:nvGrpSpPr>
        <p:grpSpPr>
          <a:xfrm>
            <a:off x="-2666515" y="771997"/>
            <a:ext cx="14660280" cy="6119916"/>
            <a:chOff x="-2666515" y="771997"/>
            <a:chExt cx="14660280" cy="6119916"/>
          </a:xfrm>
        </p:grpSpPr>
        <p:grpSp>
          <p:nvGrpSpPr>
            <p:cNvPr id="137" name="Google Shape;137;p11"/>
            <p:cNvGrpSpPr/>
            <p:nvPr/>
          </p:nvGrpSpPr>
          <p:grpSpPr>
            <a:xfrm rot="10800000">
              <a:off x="-2666515" y="4450592"/>
              <a:ext cx="14660280" cy="2441322"/>
              <a:chOff x="-3148866" y="-1557508"/>
              <a:chExt cx="14660280" cy="2441322"/>
            </a:xfrm>
          </p:grpSpPr>
          <p:sp>
            <p:nvSpPr>
              <p:cNvPr id="138" name="Google Shape;138;p11"/>
              <p:cNvSpPr/>
              <p:nvPr/>
            </p:nvSpPr>
            <p:spPr>
              <a:xfrm rot="-5400000">
                <a:off x="-316424" y="-43899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1">
                  <a:solidFill>
                    <a:schemeClr val="dk1"/>
                  </a:solidFill>
                  <a:latin typeface="Calibri"/>
                  <a:ea typeface="Calibri"/>
                  <a:cs typeface="Calibri"/>
                  <a:sym typeface="Calibri"/>
                </a:endParaRPr>
              </a:p>
            </p:txBody>
          </p:sp>
          <p:sp>
            <p:nvSpPr>
              <p:cNvPr id="139" name="Google Shape;139;p11"/>
              <p:cNvSpPr/>
              <p:nvPr/>
            </p:nvSpPr>
            <p:spPr>
              <a:xfrm rot="-5400000">
                <a:off x="6237651" y="-43899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1">
                  <a:solidFill>
                    <a:schemeClr val="dk1"/>
                  </a:solidFill>
                  <a:latin typeface="Calibri"/>
                  <a:ea typeface="Calibri"/>
                  <a:cs typeface="Calibri"/>
                  <a:sym typeface="Calibri"/>
                </a:endParaRPr>
              </a:p>
            </p:txBody>
          </p:sp>
        </p:grpSp>
        <p:sp>
          <p:nvSpPr>
            <p:cNvPr id="140" name="Google Shape;140;p11"/>
            <p:cNvSpPr/>
            <p:nvPr/>
          </p:nvSpPr>
          <p:spPr>
            <a:xfrm flipH="1">
              <a:off x="429804" y="771997"/>
              <a:ext cx="286544" cy="285925"/>
            </a:xfrm>
            <a:custGeom>
              <a:avLst/>
              <a:gdLst/>
              <a:ahLst/>
              <a:cxnLst/>
              <a:rect l="l" t="t" r="r" b="b"/>
              <a:pathLst>
                <a:path w="123777" h="123777" extrusionOk="0">
                  <a:moveTo>
                    <a:pt x="0" y="70720"/>
                  </a:moveTo>
                  <a:lnTo>
                    <a:pt x="40582" y="70720"/>
                  </a:lnTo>
                  <a:lnTo>
                    <a:pt x="11859" y="99407"/>
                  </a:lnTo>
                  <a:lnTo>
                    <a:pt x="24371" y="111883"/>
                  </a:lnTo>
                  <a:lnTo>
                    <a:pt x="53058" y="83196"/>
                  </a:lnTo>
                  <a:lnTo>
                    <a:pt x="53058" y="123778"/>
                  </a:lnTo>
                  <a:lnTo>
                    <a:pt x="70720" y="123778"/>
                  </a:lnTo>
                  <a:lnTo>
                    <a:pt x="70720" y="83196"/>
                  </a:lnTo>
                  <a:lnTo>
                    <a:pt x="99407" y="111883"/>
                  </a:lnTo>
                  <a:lnTo>
                    <a:pt x="111918" y="99407"/>
                  </a:lnTo>
                  <a:lnTo>
                    <a:pt x="83196" y="70720"/>
                  </a:lnTo>
                  <a:lnTo>
                    <a:pt x="123778" y="70720"/>
                  </a:lnTo>
                  <a:lnTo>
                    <a:pt x="123778" y="53058"/>
                  </a:lnTo>
                  <a:lnTo>
                    <a:pt x="83196" y="53058"/>
                  </a:lnTo>
                  <a:lnTo>
                    <a:pt x="111918" y="24371"/>
                  </a:lnTo>
                  <a:lnTo>
                    <a:pt x="99407" y="11859"/>
                  </a:lnTo>
                  <a:lnTo>
                    <a:pt x="70720" y="40582"/>
                  </a:lnTo>
                  <a:lnTo>
                    <a:pt x="70720" y="0"/>
                  </a:lnTo>
                  <a:lnTo>
                    <a:pt x="53058" y="0"/>
                  </a:lnTo>
                  <a:lnTo>
                    <a:pt x="53058" y="40582"/>
                  </a:lnTo>
                  <a:lnTo>
                    <a:pt x="24371" y="11859"/>
                  </a:lnTo>
                  <a:lnTo>
                    <a:pt x="11859" y="24371"/>
                  </a:lnTo>
                  <a:lnTo>
                    <a:pt x="40582" y="53058"/>
                  </a:lnTo>
                  <a:lnTo>
                    <a:pt x="0" y="53058"/>
                  </a:lnTo>
                  <a:lnTo>
                    <a:pt x="0" y="7072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grpSp>
          <p:nvGrpSpPr>
            <p:cNvPr id="141" name="Google Shape;141;p11"/>
            <p:cNvGrpSpPr/>
            <p:nvPr/>
          </p:nvGrpSpPr>
          <p:grpSpPr>
            <a:xfrm rot="10800000" flipH="1">
              <a:off x="204117" y="1213728"/>
              <a:ext cx="323366" cy="865201"/>
              <a:chOff x="14298616" y="166555"/>
              <a:chExt cx="261771" cy="700397"/>
            </a:xfrm>
          </p:grpSpPr>
          <p:sp>
            <p:nvSpPr>
              <p:cNvPr id="142" name="Google Shape;142;p11"/>
              <p:cNvSpPr/>
              <p:nvPr/>
            </p:nvSpPr>
            <p:spPr>
              <a:xfrm>
                <a:off x="14298616" y="166555"/>
                <a:ext cx="109751" cy="700397"/>
              </a:xfrm>
              <a:custGeom>
                <a:avLst/>
                <a:gdLst/>
                <a:ahLst/>
                <a:cxnLst/>
                <a:rect l="l" t="t" r="r" b="b"/>
                <a:pathLst>
                  <a:path w="146335" h="933863" extrusionOk="0">
                    <a:moveTo>
                      <a:pt x="146336" y="933863"/>
                    </a:moveTo>
                    <a:lnTo>
                      <a:pt x="50157" y="933863"/>
                    </a:lnTo>
                    <a:cubicBezTo>
                      <a:pt x="50157" y="909093"/>
                      <a:pt x="43955" y="899519"/>
                      <a:pt x="32749" y="882074"/>
                    </a:cubicBezTo>
                    <a:cubicBezTo>
                      <a:pt x="18931" y="860641"/>
                      <a:pt x="0" y="831265"/>
                      <a:pt x="0" y="778171"/>
                    </a:cubicBezTo>
                    <a:cubicBezTo>
                      <a:pt x="0" y="725077"/>
                      <a:pt x="18931" y="695737"/>
                      <a:pt x="32749" y="674267"/>
                    </a:cubicBezTo>
                    <a:cubicBezTo>
                      <a:pt x="43991" y="656859"/>
                      <a:pt x="50157" y="647249"/>
                      <a:pt x="50157" y="622479"/>
                    </a:cubicBezTo>
                    <a:cubicBezTo>
                      <a:pt x="50157" y="597709"/>
                      <a:pt x="43955" y="588134"/>
                      <a:pt x="32749" y="570726"/>
                    </a:cubicBezTo>
                    <a:cubicBezTo>
                      <a:pt x="18931" y="549293"/>
                      <a:pt x="0" y="519917"/>
                      <a:pt x="0" y="466859"/>
                    </a:cubicBezTo>
                    <a:cubicBezTo>
                      <a:pt x="0" y="413801"/>
                      <a:pt x="18931" y="384425"/>
                      <a:pt x="32749" y="362992"/>
                    </a:cubicBezTo>
                    <a:cubicBezTo>
                      <a:pt x="43991" y="345584"/>
                      <a:pt x="50157" y="335973"/>
                      <a:pt x="50157" y="311239"/>
                    </a:cubicBezTo>
                    <a:cubicBezTo>
                      <a:pt x="50157" y="286506"/>
                      <a:pt x="43955" y="276895"/>
                      <a:pt x="32749" y="259487"/>
                    </a:cubicBezTo>
                    <a:cubicBezTo>
                      <a:pt x="18931" y="238053"/>
                      <a:pt x="0" y="208678"/>
                      <a:pt x="0" y="155620"/>
                    </a:cubicBezTo>
                    <a:cubicBezTo>
                      <a:pt x="0" y="102562"/>
                      <a:pt x="18931" y="73186"/>
                      <a:pt x="32749" y="51752"/>
                    </a:cubicBezTo>
                    <a:cubicBezTo>
                      <a:pt x="43991" y="34344"/>
                      <a:pt x="50157" y="24734"/>
                      <a:pt x="50157" y="0"/>
                    </a:cubicBezTo>
                    <a:lnTo>
                      <a:pt x="146336" y="0"/>
                    </a:lnTo>
                    <a:cubicBezTo>
                      <a:pt x="146336" y="53058"/>
                      <a:pt x="127404" y="82434"/>
                      <a:pt x="113587" y="103867"/>
                    </a:cubicBezTo>
                    <a:cubicBezTo>
                      <a:pt x="102344" y="121275"/>
                      <a:pt x="96179" y="130886"/>
                      <a:pt x="96179" y="155620"/>
                    </a:cubicBezTo>
                    <a:cubicBezTo>
                      <a:pt x="96179" y="180353"/>
                      <a:pt x="102380" y="189964"/>
                      <a:pt x="113587" y="207372"/>
                    </a:cubicBezTo>
                    <a:cubicBezTo>
                      <a:pt x="127404" y="228806"/>
                      <a:pt x="146336" y="258181"/>
                      <a:pt x="146336" y="311239"/>
                    </a:cubicBezTo>
                    <a:cubicBezTo>
                      <a:pt x="146336" y="364297"/>
                      <a:pt x="127404" y="393673"/>
                      <a:pt x="113587" y="415107"/>
                    </a:cubicBezTo>
                    <a:cubicBezTo>
                      <a:pt x="102344" y="432515"/>
                      <a:pt x="96179" y="442125"/>
                      <a:pt x="96179" y="466859"/>
                    </a:cubicBezTo>
                    <a:cubicBezTo>
                      <a:pt x="96179" y="491593"/>
                      <a:pt x="102380" y="501203"/>
                      <a:pt x="113587" y="518611"/>
                    </a:cubicBezTo>
                    <a:cubicBezTo>
                      <a:pt x="127404" y="540045"/>
                      <a:pt x="146336" y="569421"/>
                      <a:pt x="146336" y="622479"/>
                    </a:cubicBezTo>
                    <a:cubicBezTo>
                      <a:pt x="146336" y="675537"/>
                      <a:pt x="127404" y="704912"/>
                      <a:pt x="113587" y="726382"/>
                    </a:cubicBezTo>
                    <a:cubicBezTo>
                      <a:pt x="102344" y="743790"/>
                      <a:pt x="96179" y="753401"/>
                      <a:pt x="96179" y="778171"/>
                    </a:cubicBezTo>
                    <a:cubicBezTo>
                      <a:pt x="96179" y="802941"/>
                      <a:pt x="102380" y="812515"/>
                      <a:pt x="113587" y="829960"/>
                    </a:cubicBezTo>
                    <a:cubicBezTo>
                      <a:pt x="127404" y="851393"/>
                      <a:pt x="146336" y="880769"/>
                      <a:pt x="146336" y="933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sp>
            <p:nvSpPr>
              <p:cNvPr id="143" name="Google Shape;143;p11"/>
              <p:cNvSpPr/>
              <p:nvPr/>
            </p:nvSpPr>
            <p:spPr>
              <a:xfrm>
                <a:off x="14450636" y="166555"/>
                <a:ext cx="109751" cy="700397"/>
              </a:xfrm>
              <a:custGeom>
                <a:avLst/>
                <a:gdLst/>
                <a:ahLst/>
                <a:cxnLst/>
                <a:rect l="l" t="t" r="r" b="b"/>
                <a:pathLst>
                  <a:path w="146335" h="933863" extrusionOk="0">
                    <a:moveTo>
                      <a:pt x="146336" y="933863"/>
                    </a:moveTo>
                    <a:lnTo>
                      <a:pt x="50157" y="933863"/>
                    </a:lnTo>
                    <a:cubicBezTo>
                      <a:pt x="50157" y="909093"/>
                      <a:pt x="43955" y="899519"/>
                      <a:pt x="32749" y="882074"/>
                    </a:cubicBezTo>
                    <a:cubicBezTo>
                      <a:pt x="18931" y="860641"/>
                      <a:pt x="0" y="831265"/>
                      <a:pt x="0" y="778171"/>
                    </a:cubicBezTo>
                    <a:cubicBezTo>
                      <a:pt x="0" y="725077"/>
                      <a:pt x="18931" y="695737"/>
                      <a:pt x="32749" y="674267"/>
                    </a:cubicBezTo>
                    <a:cubicBezTo>
                      <a:pt x="43992" y="656859"/>
                      <a:pt x="50157" y="647249"/>
                      <a:pt x="50157" y="622479"/>
                    </a:cubicBezTo>
                    <a:cubicBezTo>
                      <a:pt x="50157" y="597709"/>
                      <a:pt x="43955" y="588134"/>
                      <a:pt x="32749" y="570726"/>
                    </a:cubicBezTo>
                    <a:cubicBezTo>
                      <a:pt x="18931" y="549293"/>
                      <a:pt x="0" y="519917"/>
                      <a:pt x="0" y="466859"/>
                    </a:cubicBezTo>
                    <a:cubicBezTo>
                      <a:pt x="0" y="413801"/>
                      <a:pt x="18931" y="384425"/>
                      <a:pt x="32749" y="362992"/>
                    </a:cubicBezTo>
                    <a:cubicBezTo>
                      <a:pt x="43992" y="345584"/>
                      <a:pt x="50157" y="335973"/>
                      <a:pt x="50157" y="311239"/>
                    </a:cubicBezTo>
                    <a:cubicBezTo>
                      <a:pt x="50157" y="286506"/>
                      <a:pt x="43955" y="276895"/>
                      <a:pt x="32749" y="259487"/>
                    </a:cubicBezTo>
                    <a:cubicBezTo>
                      <a:pt x="18931" y="238053"/>
                      <a:pt x="0" y="208678"/>
                      <a:pt x="0" y="155620"/>
                    </a:cubicBezTo>
                    <a:cubicBezTo>
                      <a:pt x="0" y="102562"/>
                      <a:pt x="18931" y="73186"/>
                      <a:pt x="32749" y="51752"/>
                    </a:cubicBezTo>
                    <a:cubicBezTo>
                      <a:pt x="43992" y="34344"/>
                      <a:pt x="50157" y="24734"/>
                      <a:pt x="50157" y="0"/>
                    </a:cubicBezTo>
                    <a:lnTo>
                      <a:pt x="146336" y="0"/>
                    </a:lnTo>
                    <a:cubicBezTo>
                      <a:pt x="146336" y="53058"/>
                      <a:pt x="127405" y="82434"/>
                      <a:pt x="113587" y="103867"/>
                    </a:cubicBezTo>
                    <a:cubicBezTo>
                      <a:pt x="102344" y="121275"/>
                      <a:pt x="96179" y="130886"/>
                      <a:pt x="96179" y="155620"/>
                    </a:cubicBezTo>
                    <a:cubicBezTo>
                      <a:pt x="96179" y="180353"/>
                      <a:pt x="102380" y="189964"/>
                      <a:pt x="113587" y="207372"/>
                    </a:cubicBezTo>
                    <a:cubicBezTo>
                      <a:pt x="127405" y="228806"/>
                      <a:pt x="146336" y="258181"/>
                      <a:pt x="146336" y="311239"/>
                    </a:cubicBezTo>
                    <a:cubicBezTo>
                      <a:pt x="146336" y="364297"/>
                      <a:pt x="127405" y="393673"/>
                      <a:pt x="113587" y="415107"/>
                    </a:cubicBezTo>
                    <a:cubicBezTo>
                      <a:pt x="102344" y="432515"/>
                      <a:pt x="96179" y="442125"/>
                      <a:pt x="96179" y="466859"/>
                    </a:cubicBezTo>
                    <a:cubicBezTo>
                      <a:pt x="96179" y="491593"/>
                      <a:pt x="102380" y="501203"/>
                      <a:pt x="113587" y="518611"/>
                    </a:cubicBezTo>
                    <a:cubicBezTo>
                      <a:pt x="127405" y="540045"/>
                      <a:pt x="146336" y="569421"/>
                      <a:pt x="146336" y="622479"/>
                    </a:cubicBezTo>
                    <a:cubicBezTo>
                      <a:pt x="146336" y="675537"/>
                      <a:pt x="127405" y="704912"/>
                      <a:pt x="113587" y="726382"/>
                    </a:cubicBezTo>
                    <a:cubicBezTo>
                      <a:pt x="102344" y="743790"/>
                      <a:pt x="96179" y="753401"/>
                      <a:pt x="96179" y="778171"/>
                    </a:cubicBezTo>
                    <a:cubicBezTo>
                      <a:pt x="96179" y="802941"/>
                      <a:pt x="102380" y="812515"/>
                      <a:pt x="113587" y="829960"/>
                    </a:cubicBezTo>
                    <a:cubicBezTo>
                      <a:pt x="127405" y="851393"/>
                      <a:pt x="146336" y="880769"/>
                      <a:pt x="146336" y="933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grpSp>
        <p:sp>
          <p:nvSpPr>
            <p:cNvPr id="144" name="Google Shape;144;p11"/>
            <p:cNvSpPr/>
            <p:nvPr/>
          </p:nvSpPr>
          <p:spPr>
            <a:xfrm flipH="1">
              <a:off x="8740172" y="4335963"/>
              <a:ext cx="168503" cy="168530"/>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5" name="Google Shape;145;p11"/>
            <p:cNvSpPr/>
            <p:nvPr/>
          </p:nvSpPr>
          <p:spPr>
            <a:xfrm flipH="1">
              <a:off x="8195669" y="3397588"/>
              <a:ext cx="713012" cy="713012"/>
            </a:xfrm>
            <a:custGeom>
              <a:avLst/>
              <a:gdLst/>
              <a:ahLst/>
              <a:cxnLst/>
              <a:rect l="l" t="t" r="r" b="b"/>
              <a:pathLst>
                <a:path w="836378" h="836378" extrusionOk="0">
                  <a:moveTo>
                    <a:pt x="836379" y="418189"/>
                  </a:moveTo>
                  <a:cubicBezTo>
                    <a:pt x="836379" y="649149"/>
                    <a:pt x="649149" y="836379"/>
                    <a:pt x="418189" y="836379"/>
                  </a:cubicBezTo>
                  <a:cubicBezTo>
                    <a:pt x="187229" y="836379"/>
                    <a:pt x="0" y="649149"/>
                    <a:pt x="0" y="418189"/>
                  </a:cubicBezTo>
                  <a:cubicBezTo>
                    <a:pt x="0" y="187230"/>
                    <a:pt x="187229" y="0"/>
                    <a:pt x="418189" y="0"/>
                  </a:cubicBezTo>
                  <a:cubicBezTo>
                    <a:pt x="649149" y="0"/>
                    <a:pt x="836379" y="187230"/>
                    <a:pt x="836379" y="418189"/>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47"/>
        <p:cNvGrpSpPr/>
        <p:nvPr/>
      </p:nvGrpSpPr>
      <p:grpSpPr>
        <a:xfrm>
          <a:off x="0" y="0"/>
          <a:ext cx="0" cy="0"/>
          <a:chOff x="0" y="0"/>
          <a:chExt cx="0" cy="0"/>
        </a:xfrm>
      </p:grpSpPr>
      <p:sp>
        <p:nvSpPr>
          <p:cNvPr id="148" name="Google Shape;148;p13"/>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149" name="Google Shape;149;p13"/>
          <p:cNvGrpSpPr/>
          <p:nvPr/>
        </p:nvGrpSpPr>
        <p:grpSpPr>
          <a:xfrm>
            <a:off x="97219" y="4209280"/>
            <a:ext cx="9170324" cy="1480539"/>
            <a:chOff x="97220" y="4115905"/>
            <a:chExt cx="9170324" cy="1480539"/>
          </a:xfrm>
        </p:grpSpPr>
        <p:sp>
          <p:nvSpPr>
            <p:cNvPr id="150" name="Google Shape;150;p13"/>
            <p:cNvSpPr/>
            <p:nvPr/>
          </p:nvSpPr>
          <p:spPr>
            <a:xfrm>
              <a:off x="97220" y="4459785"/>
              <a:ext cx="155773" cy="155774"/>
            </a:xfrm>
            <a:custGeom>
              <a:avLst/>
              <a:gdLst/>
              <a:ahLst/>
              <a:cxnLst/>
              <a:rect l="l" t="t" r="r" b="b"/>
              <a:pathLst>
                <a:path w="207698" h="207698" extrusionOk="0">
                  <a:moveTo>
                    <a:pt x="207698" y="89035"/>
                  </a:moveTo>
                  <a:lnTo>
                    <a:pt x="139590" y="89035"/>
                  </a:lnTo>
                  <a:lnTo>
                    <a:pt x="187752" y="40909"/>
                  </a:lnTo>
                  <a:lnTo>
                    <a:pt x="166790" y="19947"/>
                  </a:lnTo>
                  <a:lnTo>
                    <a:pt x="118664" y="68072"/>
                  </a:lnTo>
                  <a:lnTo>
                    <a:pt x="118664" y="0"/>
                  </a:lnTo>
                  <a:lnTo>
                    <a:pt x="89034" y="0"/>
                  </a:lnTo>
                  <a:lnTo>
                    <a:pt x="89034" y="68072"/>
                  </a:lnTo>
                  <a:lnTo>
                    <a:pt x="40872" y="19947"/>
                  </a:lnTo>
                  <a:lnTo>
                    <a:pt x="19947" y="40909"/>
                  </a:lnTo>
                  <a:lnTo>
                    <a:pt x="68072" y="89035"/>
                  </a:lnTo>
                  <a:lnTo>
                    <a:pt x="0" y="89035"/>
                  </a:lnTo>
                  <a:lnTo>
                    <a:pt x="0" y="118664"/>
                  </a:lnTo>
                  <a:lnTo>
                    <a:pt x="68072" y="118664"/>
                  </a:lnTo>
                  <a:lnTo>
                    <a:pt x="19947" y="166790"/>
                  </a:lnTo>
                  <a:lnTo>
                    <a:pt x="40872" y="187752"/>
                  </a:lnTo>
                  <a:lnTo>
                    <a:pt x="89034" y="139626"/>
                  </a:lnTo>
                  <a:lnTo>
                    <a:pt x="89034" y="207698"/>
                  </a:lnTo>
                  <a:lnTo>
                    <a:pt x="118664" y="207698"/>
                  </a:lnTo>
                  <a:lnTo>
                    <a:pt x="118664" y="139626"/>
                  </a:lnTo>
                  <a:lnTo>
                    <a:pt x="166790" y="187752"/>
                  </a:lnTo>
                  <a:lnTo>
                    <a:pt x="187752" y="166790"/>
                  </a:lnTo>
                  <a:lnTo>
                    <a:pt x="139590" y="118664"/>
                  </a:lnTo>
                  <a:lnTo>
                    <a:pt x="207698" y="118664"/>
                  </a:lnTo>
                  <a:lnTo>
                    <a:pt x="207698" y="8903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1" name="Google Shape;151;p13"/>
            <p:cNvGrpSpPr/>
            <p:nvPr/>
          </p:nvGrpSpPr>
          <p:grpSpPr>
            <a:xfrm rot="5400000">
              <a:off x="8157140" y="4486040"/>
              <a:ext cx="1480539" cy="740269"/>
              <a:chOff x="6083797" y="754470"/>
              <a:chExt cx="902492" cy="451246"/>
            </a:xfrm>
          </p:grpSpPr>
          <p:sp>
            <p:nvSpPr>
              <p:cNvPr id="152" name="Google Shape;152;p13"/>
              <p:cNvSpPr/>
              <p:nvPr/>
            </p:nvSpPr>
            <p:spPr>
              <a:xfrm>
                <a:off x="6083797" y="754470"/>
                <a:ext cx="902492" cy="451246"/>
              </a:xfrm>
              <a:custGeom>
                <a:avLst/>
                <a:gdLst/>
                <a:ahLst/>
                <a:cxnLst/>
                <a:rect l="l" t="t" r="r" b="b"/>
                <a:pathLst>
                  <a:path w="1203323" h="601661" extrusionOk="0">
                    <a:moveTo>
                      <a:pt x="1101196" y="0"/>
                    </a:moveTo>
                    <a:cubicBezTo>
                      <a:pt x="1101196" y="275880"/>
                      <a:pt x="877541" y="499535"/>
                      <a:pt x="601661" y="499535"/>
                    </a:cubicBezTo>
                    <a:cubicBezTo>
                      <a:pt x="325782" y="499535"/>
                      <a:pt x="102126" y="275880"/>
                      <a:pt x="102126" y="0"/>
                    </a:cubicBezTo>
                    <a:lnTo>
                      <a:pt x="0" y="0"/>
                    </a:lnTo>
                    <a:cubicBezTo>
                      <a:pt x="0" y="332274"/>
                      <a:pt x="269388" y="601662"/>
                      <a:pt x="601661" y="601662"/>
                    </a:cubicBezTo>
                    <a:cubicBezTo>
                      <a:pt x="933936" y="601662"/>
                      <a:pt x="1203324" y="332274"/>
                      <a:pt x="1203324" y="0"/>
                    </a:cubicBezTo>
                    <a:lnTo>
                      <a:pt x="1101196"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 name="Google Shape;153;p13"/>
              <p:cNvSpPr/>
              <p:nvPr/>
            </p:nvSpPr>
            <p:spPr>
              <a:xfrm>
                <a:off x="6291033" y="754470"/>
                <a:ext cx="519137" cy="259568"/>
              </a:xfrm>
              <a:custGeom>
                <a:avLst/>
                <a:gdLst/>
                <a:ahLst/>
                <a:cxnLst/>
                <a:rect l="l" t="t" r="r" b="b"/>
                <a:pathLst>
                  <a:path w="692183" h="346091" extrusionOk="0">
                    <a:moveTo>
                      <a:pt x="346091" y="222858"/>
                    </a:moveTo>
                    <a:cubicBezTo>
                      <a:pt x="223003" y="222858"/>
                      <a:pt x="123234" y="123089"/>
                      <a:pt x="123234" y="0"/>
                    </a:cubicBezTo>
                    <a:lnTo>
                      <a:pt x="0" y="0"/>
                    </a:lnTo>
                    <a:cubicBezTo>
                      <a:pt x="0" y="191161"/>
                      <a:pt x="154967" y="346091"/>
                      <a:pt x="346091" y="346091"/>
                    </a:cubicBezTo>
                    <a:cubicBezTo>
                      <a:pt x="537216" y="346091"/>
                      <a:pt x="692183" y="191125"/>
                      <a:pt x="692183" y="0"/>
                    </a:cubicBezTo>
                    <a:lnTo>
                      <a:pt x="568949" y="0"/>
                    </a:lnTo>
                    <a:cubicBezTo>
                      <a:pt x="568949" y="123089"/>
                      <a:pt x="469180" y="222858"/>
                      <a:pt x="346091" y="2228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54" name="Google Shape;154;p13"/>
            <p:cNvSpPr/>
            <p:nvPr/>
          </p:nvSpPr>
          <p:spPr>
            <a:xfrm>
              <a:off x="8095712" y="4692036"/>
              <a:ext cx="328278" cy="328278"/>
            </a:xfrm>
            <a:custGeom>
              <a:avLst/>
              <a:gdLst/>
              <a:ahLst/>
              <a:cxnLst/>
              <a:rect l="l" t="t" r="r" b="b"/>
              <a:pathLst>
                <a:path w="836378" h="836378" extrusionOk="0">
                  <a:moveTo>
                    <a:pt x="836379" y="418189"/>
                  </a:moveTo>
                  <a:cubicBezTo>
                    <a:pt x="836379" y="649149"/>
                    <a:pt x="649149" y="836379"/>
                    <a:pt x="418189" y="836379"/>
                  </a:cubicBezTo>
                  <a:cubicBezTo>
                    <a:pt x="187229" y="836379"/>
                    <a:pt x="0" y="649149"/>
                    <a:pt x="0" y="418189"/>
                  </a:cubicBezTo>
                  <a:cubicBezTo>
                    <a:pt x="0" y="187230"/>
                    <a:pt x="187229" y="0"/>
                    <a:pt x="418189" y="0"/>
                  </a:cubicBezTo>
                  <a:cubicBezTo>
                    <a:pt x="649149" y="0"/>
                    <a:pt x="836379" y="187230"/>
                    <a:pt x="836379" y="418189"/>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55;p13"/>
            <p:cNvSpPr/>
            <p:nvPr/>
          </p:nvSpPr>
          <p:spPr>
            <a:xfrm>
              <a:off x="253000" y="4615554"/>
              <a:ext cx="327375" cy="327375"/>
            </a:xfrm>
            <a:custGeom>
              <a:avLst/>
              <a:gdLst/>
              <a:ahLst/>
              <a:cxnLst/>
              <a:rect l="l" t="t" r="r" b="b"/>
              <a:pathLst>
                <a:path w="635679" h="635679" extrusionOk="0">
                  <a:moveTo>
                    <a:pt x="635680" y="317840"/>
                  </a:moveTo>
                  <a:cubicBezTo>
                    <a:pt x="635680" y="493378"/>
                    <a:pt x="493378" y="635680"/>
                    <a:pt x="317840" y="635680"/>
                  </a:cubicBezTo>
                  <a:cubicBezTo>
                    <a:pt x="142302" y="635680"/>
                    <a:pt x="0" y="493378"/>
                    <a:pt x="0" y="317840"/>
                  </a:cubicBezTo>
                  <a:cubicBezTo>
                    <a:pt x="0" y="142302"/>
                    <a:pt x="142302" y="0"/>
                    <a:pt x="317840" y="0"/>
                  </a:cubicBezTo>
                  <a:cubicBezTo>
                    <a:pt x="493378" y="0"/>
                    <a:pt x="635680" y="142302"/>
                    <a:pt x="635680" y="31784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56"/>
        <p:cNvGrpSpPr/>
        <p:nvPr/>
      </p:nvGrpSpPr>
      <p:grpSpPr>
        <a:xfrm>
          <a:off x="0" y="0"/>
          <a:ext cx="0" cy="0"/>
          <a:chOff x="0" y="0"/>
          <a:chExt cx="0" cy="0"/>
        </a:xfrm>
      </p:grpSpPr>
      <p:grpSp>
        <p:nvGrpSpPr>
          <p:cNvPr id="157" name="Google Shape;157;p14"/>
          <p:cNvGrpSpPr/>
          <p:nvPr/>
        </p:nvGrpSpPr>
        <p:grpSpPr>
          <a:xfrm>
            <a:off x="82922" y="-101174"/>
            <a:ext cx="8989382" cy="5165573"/>
            <a:chOff x="82922" y="-101174"/>
            <a:chExt cx="8989382" cy="5165573"/>
          </a:xfrm>
        </p:grpSpPr>
        <p:sp>
          <p:nvSpPr>
            <p:cNvPr id="158" name="Google Shape;158;p14"/>
            <p:cNvSpPr/>
            <p:nvPr/>
          </p:nvSpPr>
          <p:spPr>
            <a:xfrm flipH="1">
              <a:off x="82922" y="4353038"/>
              <a:ext cx="168503" cy="168530"/>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59;p14"/>
            <p:cNvSpPr/>
            <p:nvPr/>
          </p:nvSpPr>
          <p:spPr>
            <a:xfrm flipH="1">
              <a:off x="418051" y="4762451"/>
              <a:ext cx="301948" cy="301948"/>
            </a:xfrm>
            <a:custGeom>
              <a:avLst/>
              <a:gdLst/>
              <a:ahLst/>
              <a:cxnLst/>
              <a:rect l="l" t="t" r="r" b="b"/>
              <a:pathLst>
                <a:path w="635679" h="635679" extrusionOk="0">
                  <a:moveTo>
                    <a:pt x="635680" y="317840"/>
                  </a:moveTo>
                  <a:cubicBezTo>
                    <a:pt x="635680" y="493378"/>
                    <a:pt x="493378" y="635680"/>
                    <a:pt x="317840" y="635680"/>
                  </a:cubicBezTo>
                  <a:cubicBezTo>
                    <a:pt x="142302" y="635680"/>
                    <a:pt x="0" y="493378"/>
                    <a:pt x="0" y="317840"/>
                  </a:cubicBezTo>
                  <a:cubicBezTo>
                    <a:pt x="0" y="142302"/>
                    <a:pt x="142302" y="0"/>
                    <a:pt x="317840" y="0"/>
                  </a:cubicBezTo>
                  <a:cubicBezTo>
                    <a:pt x="493378" y="0"/>
                    <a:pt x="635680" y="142302"/>
                    <a:pt x="635680" y="31784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60;p14"/>
            <p:cNvSpPr/>
            <p:nvPr/>
          </p:nvSpPr>
          <p:spPr>
            <a:xfrm flipH="1">
              <a:off x="194140" y="4639522"/>
              <a:ext cx="167969" cy="167980"/>
            </a:xfrm>
            <a:custGeom>
              <a:avLst/>
              <a:gdLst/>
              <a:ahLst/>
              <a:cxnLst/>
              <a:rect l="l" t="t" r="r" b="b"/>
              <a:pathLst>
                <a:path w="512881" h="512917" extrusionOk="0">
                  <a:moveTo>
                    <a:pt x="256441" y="0"/>
                  </a:moveTo>
                  <a:cubicBezTo>
                    <a:pt x="114820" y="0"/>
                    <a:pt x="0" y="114820"/>
                    <a:pt x="0" y="256440"/>
                  </a:cubicBezTo>
                  <a:cubicBezTo>
                    <a:pt x="0" y="398061"/>
                    <a:pt x="114820" y="512917"/>
                    <a:pt x="256441" y="512917"/>
                  </a:cubicBezTo>
                  <a:cubicBezTo>
                    <a:pt x="398061" y="512917"/>
                    <a:pt x="512881" y="398098"/>
                    <a:pt x="512881" y="256440"/>
                  </a:cubicBezTo>
                  <a:cubicBezTo>
                    <a:pt x="512881" y="114783"/>
                    <a:pt x="398061" y="0"/>
                    <a:pt x="256441" y="0"/>
                  </a:cubicBezTo>
                  <a:close/>
                  <a:moveTo>
                    <a:pt x="256441" y="389502"/>
                  </a:moveTo>
                  <a:cubicBezTo>
                    <a:pt x="182965" y="389502"/>
                    <a:pt x="123379" y="329916"/>
                    <a:pt x="123379" y="256440"/>
                  </a:cubicBezTo>
                  <a:cubicBezTo>
                    <a:pt x="123379" y="182965"/>
                    <a:pt x="182965" y="123379"/>
                    <a:pt x="256441" y="123379"/>
                  </a:cubicBezTo>
                  <a:cubicBezTo>
                    <a:pt x="329917" y="123379"/>
                    <a:pt x="389503" y="182965"/>
                    <a:pt x="389503" y="256440"/>
                  </a:cubicBezTo>
                  <a:cubicBezTo>
                    <a:pt x="389503" y="329916"/>
                    <a:pt x="329917" y="389502"/>
                    <a:pt x="256441" y="389502"/>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61" name="Google Shape;161;p14"/>
            <p:cNvGrpSpPr/>
            <p:nvPr/>
          </p:nvGrpSpPr>
          <p:grpSpPr>
            <a:xfrm flipH="1">
              <a:off x="7920363" y="-101174"/>
              <a:ext cx="1151941" cy="576015"/>
              <a:chOff x="6083797" y="754470"/>
              <a:chExt cx="902492" cy="451246"/>
            </a:xfrm>
          </p:grpSpPr>
          <p:sp>
            <p:nvSpPr>
              <p:cNvPr id="162" name="Google Shape;162;p14"/>
              <p:cNvSpPr/>
              <p:nvPr/>
            </p:nvSpPr>
            <p:spPr>
              <a:xfrm>
                <a:off x="6083797" y="754470"/>
                <a:ext cx="902492" cy="451246"/>
              </a:xfrm>
              <a:custGeom>
                <a:avLst/>
                <a:gdLst/>
                <a:ahLst/>
                <a:cxnLst/>
                <a:rect l="l" t="t" r="r" b="b"/>
                <a:pathLst>
                  <a:path w="1203323" h="601661" extrusionOk="0">
                    <a:moveTo>
                      <a:pt x="1101196" y="0"/>
                    </a:moveTo>
                    <a:cubicBezTo>
                      <a:pt x="1101196" y="275880"/>
                      <a:pt x="877541" y="499535"/>
                      <a:pt x="601661" y="499535"/>
                    </a:cubicBezTo>
                    <a:cubicBezTo>
                      <a:pt x="325782" y="499535"/>
                      <a:pt x="102126" y="275880"/>
                      <a:pt x="102126" y="0"/>
                    </a:cubicBezTo>
                    <a:lnTo>
                      <a:pt x="0" y="0"/>
                    </a:lnTo>
                    <a:cubicBezTo>
                      <a:pt x="0" y="332274"/>
                      <a:pt x="269388" y="601662"/>
                      <a:pt x="601661" y="601662"/>
                    </a:cubicBezTo>
                    <a:cubicBezTo>
                      <a:pt x="933936" y="601662"/>
                      <a:pt x="1203324" y="332274"/>
                      <a:pt x="1203324" y="0"/>
                    </a:cubicBezTo>
                    <a:lnTo>
                      <a:pt x="1101196"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63;p14"/>
              <p:cNvSpPr/>
              <p:nvPr/>
            </p:nvSpPr>
            <p:spPr>
              <a:xfrm>
                <a:off x="6291033" y="754470"/>
                <a:ext cx="519137" cy="259568"/>
              </a:xfrm>
              <a:custGeom>
                <a:avLst/>
                <a:gdLst/>
                <a:ahLst/>
                <a:cxnLst/>
                <a:rect l="l" t="t" r="r" b="b"/>
                <a:pathLst>
                  <a:path w="692183" h="346091" extrusionOk="0">
                    <a:moveTo>
                      <a:pt x="346091" y="222858"/>
                    </a:moveTo>
                    <a:cubicBezTo>
                      <a:pt x="223003" y="222858"/>
                      <a:pt x="123234" y="123089"/>
                      <a:pt x="123234" y="0"/>
                    </a:cubicBezTo>
                    <a:lnTo>
                      <a:pt x="0" y="0"/>
                    </a:lnTo>
                    <a:cubicBezTo>
                      <a:pt x="0" y="191161"/>
                      <a:pt x="154967" y="346091"/>
                      <a:pt x="346091" y="346091"/>
                    </a:cubicBezTo>
                    <a:cubicBezTo>
                      <a:pt x="537216" y="346091"/>
                      <a:pt x="692183" y="191125"/>
                      <a:pt x="692183" y="0"/>
                    </a:cubicBezTo>
                    <a:lnTo>
                      <a:pt x="568949" y="0"/>
                    </a:lnTo>
                    <a:cubicBezTo>
                      <a:pt x="568949" y="123089"/>
                      <a:pt x="469180" y="222858"/>
                      <a:pt x="346091" y="2228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64" name="Google Shape;164;p14"/>
          <p:cNvSpPr txBox="1">
            <a:spLocks noGrp="1"/>
          </p:cNvSpPr>
          <p:nvPr>
            <p:ph type="subTitle" idx="1"/>
          </p:nvPr>
        </p:nvSpPr>
        <p:spPr>
          <a:xfrm>
            <a:off x="701250" y="1205000"/>
            <a:ext cx="7741500" cy="10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165" name="Google Shape;165;p14"/>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6" name="Google Shape;166;p14"/>
          <p:cNvSpPr txBox="1">
            <a:spLocks noGrp="1"/>
          </p:cNvSpPr>
          <p:nvPr>
            <p:ph type="subTitle" idx="2"/>
          </p:nvPr>
        </p:nvSpPr>
        <p:spPr>
          <a:xfrm>
            <a:off x="701250" y="2385400"/>
            <a:ext cx="7741500" cy="10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167" name="Google Shape;167;p14"/>
          <p:cNvSpPr txBox="1">
            <a:spLocks noGrp="1"/>
          </p:cNvSpPr>
          <p:nvPr>
            <p:ph type="subTitle" idx="3"/>
          </p:nvPr>
        </p:nvSpPr>
        <p:spPr>
          <a:xfrm>
            <a:off x="701250" y="3565800"/>
            <a:ext cx="7741500" cy="104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8"/>
        <p:cNvGrpSpPr/>
        <p:nvPr/>
      </p:nvGrpSpPr>
      <p:grpSpPr>
        <a:xfrm>
          <a:off x="0" y="0"/>
          <a:ext cx="0" cy="0"/>
          <a:chOff x="0" y="0"/>
          <a:chExt cx="0" cy="0"/>
        </a:xfrm>
      </p:grpSpPr>
      <p:grpSp>
        <p:nvGrpSpPr>
          <p:cNvPr id="169" name="Google Shape;169;p15"/>
          <p:cNvGrpSpPr/>
          <p:nvPr/>
        </p:nvGrpSpPr>
        <p:grpSpPr>
          <a:xfrm>
            <a:off x="-823949" y="-1481350"/>
            <a:ext cx="10551403" cy="8106205"/>
            <a:chOff x="-823949" y="-1481350"/>
            <a:chExt cx="10551403" cy="8106205"/>
          </a:xfrm>
        </p:grpSpPr>
        <p:sp>
          <p:nvSpPr>
            <p:cNvPr id="170" name="Google Shape;170;p15"/>
            <p:cNvSpPr/>
            <p:nvPr/>
          </p:nvSpPr>
          <p:spPr>
            <a:xfrm flipH="1">
              <a:off x="-823949" y="-14813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1" name="Google Shape;171;p15"/>
            <p:cNvGrpSpPr/>
            <p:nvPr/>
          </p:nvGrpSpPr>
          <p:grpSpPr>
            <a:xfrm>
              <a:off x="-9" y="-160021"/>
              <a:ext cx="9727463" cy="5095103"/>
              <a:chOff x="-9" y="-160021"/>
              <a:chExt cx="9727463" cy="5095103"/>
            </a:xfrm>
          </p:grpSpPr>
          <p:grpSp>
            <p:nvGrpSpPr>
              <p:cNvPr id="172" name="Google Shape;172;p15"/>
              <p:cNvGrpSpPr/>
              <p:nvPr/>
            </p:nvGrpSpPr>
            <p:grpSpPr>
              <a:xfrm flipH="1">
                <a:off x="8429384" y="326491"/>
                <a:ext cx="1298070" cy="485159"/>
                <a:chOff x="540500" y="421329"/>
                <a:chExt cx="1298070" cy="485159"/>
              </a:xfrm>
            </p:grpSpPr>
            <p:sp>
              <p:nvSpPr>
                <p:cNvPr id="173" name="Google Shape;173;p15"/>
                <p:cNvSpPr/>
                <p:nvPr/>
              </p:nvSpPr>
              <p:spPr>
                <a:xfrm>
                  <a:off x="540500" y="421329"/>
                  <a:ext cx="1298070" cy="203406"/>
                </a:xfrm>
                <a:custGeom>
                  <a:avLst/>
                  <a:gdLst/>
                  <a:ahLst/>
                  <a:cxnLst/>
                  <a:rect l="l" t="t" r="r" b="b"/>
                  <a:pathLst>
                    <a:path w="933863" h="146335" extrusionOk="0">
                      <a:moveTo>
                        <a:pt x="0" y="146335"/>
                      </a:moveTo>
                      <a:lnTo>
                        <a:pt x="0" y="50156"/>
                      </a:lnTo>
                      <a:cubicBezTo>
                        <a:pt x="24770" y="50156"/>
                        <a:pt x="34344" y="43955"/>
                        <a:pt x="51789" y="32749"/>
                      </a:cubicBezTo>
                      <a:cubicBezTo>
                        <a:pt x="73222" y="18931"/>
                        <a:pt x="102598" y="0"/>
                        <a:pt x="155692" y="0"/>
                      </a:cubicBezTo>
                      <a:cubicBezTo>
                        <a:pt x="208786" y="0"/>
                        <a:pt x="238126" y="18931"/>
                        <a:pt x="259596" y="32749"/>
                      </a:cubicBezTo>
                      <a:cubicBezTo>
                        <a:pt x="277004" y="43991"/>
                        <a:pt x="286614" y="50156"/>
                        <a:pt x="311384" y="50156"/>
                      </a:cubicBezTo>
                      <a:cubicBezTo>
                        <a:pt x="336154" y="50156"/>
                        <a:pt x="345729" y="43955"/>
                        <a:pt x="363137" y="32749"/>
                      </a:cubicBezTo>
                      <a:cubicBezTo>
                        <a:pt x="384570" y="18931"/>
                        <a:pt x="413946" y="0"/>
                        <a:pt x="467004" y="0"/>
                      </a:cubicBezTo>
                      <a:cubicBezTo>
                        <a:pt x="520062" y="0"/>
                        <a:pt x="549438" y="18931"/>
                        <a:pt x="570871" y="32749"/>
                      </a:cubicBezTo>
                      <a:cubicBezTo>
                        <a:pt x="588279" y="43991"/>
                        <a:pt x="597890" y="50156"/>
                        <a:pt x="622624" y="50156"/>
                      </a:cubicBezTo>
                      <a:cubicBezTo>
                        <a:pt x="647358" y="50156"/>
                        <a:pt x="656968" y="43955"/>
                        <a:pt x="674376" y="32749"/>
                      </a:cubicBezTo>
                      <a:cubicBezTo>
                        <a:pt x="695810" y="18931"/>
                        <a:pt x="725185" y="0"/>
                        <a:pt x="778243" y="0"/>
                      </a:cubicBezTo>
                      <a:cubicBezTo>
                        <a:pt x="831301" y="0"/>
                        <a:pt x="860677" y="18931"/>
                        <a:pt x="882111" y="32749"/>
                      </a:cubicBezTo>
                      <a:cubicBezTo>
                        <a:pt x="899519" y="43991"/>
                        <a:pt x="909129" y="50156"/>
                        <a:pt x="933863" y="50156"/>
                      </a:cubicBezTo>
                      <a:lnTo>
                        <a:pt x="933863" y="146335"/>
                      </a:lnTo>
                      <a:cubicBezTo>
                        <a:pt x="880805" y="146335"/>
                        <a:pt x="851429" y="127404"/>
                        <a:pt x="829996" y="113587"/>
                      </a:cubicBezTo>
                      <a:cubicBezTo>
                        <a:pt x="812588" y="102344"/>
                        <a:pt x="802977" y="96179"/>
                        <a:pt x="778243" y="96179"/>
                      </a:cubicBezTo>
                      <a:cubicBezTo>
                        <a:pt x="753510" y="96179"/>
                        <a:pt x="743899" y="102380"/>
                        <a:pt x="726491" y="113587"/>
                      </a:cubicBezTo>
                      <a:cubicBezTo>
                        <a:pt x="705058" y="127404"/>
                        <a:pt x="675682" y="146335"/>
                        <a:pt x="622624" y="146335"/>
                      </a:cubicBezTo>
                      <a:cubicBezTo>
                        <a:pt x="569566" y="146335"/>
                        <a:pt x="540190" y="127404"/>
                        <a:pt x="518756" y="113587"/>
                      </a:cubicBezTo>
                      <a:cubicBezTo>
                        <a:pt x="501348" y="102344"/>
                        <a:pt x="491738" y="96179"/>
                        <a:pt x="467004" y="96179"/>
                      </a:cubicBezTo>
                      <a:cubicBezTo>
                        <a:pt x="442270" y="96179"/>
                        <a:pt x="432660" y="102380"/>
                        <a:pt x="415252" y="113587"/>
                      </a:cubicBezTo>
                      <a:cubicBezTo>
                        <a:pt x="393818" y="127404"/>
                        <a:pt x="364442" y="146335"/>
                        <a:pt x="311384" y="146335"/>
                      </a:cubicBezTo>
                      <a:cubicBezTo>
                        <a:pt x="258326" y="146335"/>
                        <a:pt x="228951" y="127404"/>
                        <a:pt x="207481" y="113587"/>
                      </a:cubicBezTo>
                      <a:cubicBezTo>
                        <a:pt x="190073" y="102344"/>
                        <a:pt x="180462" y="96179"/>
                        <a:pt x="155692" y="96179"/>
                      </a:cubicBezTo>
                      <a:cubicBezTo>
                        <a:pt x="130922" y="96179"/>
                        <a:pt x="121348" y="102380"/>
                        <a:pt x="103904" y="113587"/>
                      </a:cubicBezTo>
                      <a:cubicBezTo>
                        <a:pt x="82470" y="127404"/>
                        <a:pt x="53094" y="146335"/>
                        <a:pt x="0" y="14633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 name="Google Shape;174;p15"/>
                <p:cNvSpPr/>
                <p:nvPr/>
              </p:nvSpPr>
              <p:spPr>
                <a:xfrm>
                  <a:off x="540500" y="703082"/>
                  <a:ext cx="1298070" cy="203406"/>
                </a:xfrm>
                <a:custGeom>
                  <a:avLst/>
                  <a:gdLst/>
                  <a:ahLst/>
                  <a:cxnLst/>
                  <a:rect l="l" t="t" r="r" b="b"/>
                  <a:pathLst>
                    <a:path w="933863" h="146335" extrusionOk="0">
                      <a:moveTo>
                        <a:pt x="0" y="146336"/>
                      </a:moveTo>
                      <a:lnTo>
                        <a:pt x="0" y="50157"/>
                      </a:lnTo>
                      <a:cubicBezTo>
                        <a:pt x="24770" y="50157"/>
                        <a:pt x="34344" y="43955"/>
                        <a:pt x="51789" y="32749"/>
                      </a:cubicBezTo>
                      <a:cubicBezTo>
                        <a:pt x="73222" y="18931"/>
                        <a:pt x="102598" y="0"/>
                        <a:pt x="155692" y="0"/>
                      </a:cubicBezTo>
                      <a:cubicBezTo>
                        <a:pt x="208786" y="0"/>
                        <a:pt x="238126" y="18931"/>
                        <a:pt x="259596" y="32749"/>
                      </a:cubicBezTo>
                      <a:cubicBezTo>
                        <a:pt x="277004" y="43991"/>
                        <a:pt x="286614" y="50157"/>
                        <a:pt x="311384" y="50157"/>
                      </a:cubicBezTo>
                      <a:cubicBezTo>
                        <a:pt x="336154" y="50157"/>
                        <a:pt x="345729" y="43955"/>
                        <a:pt x="363137" y="32749"/>
                      </a:cubicBezTo>
                      <a:cubicBezTo>
                        <a:pt x="384570" y="18931"/>
                        <a:pt x="413946" y="0"/>
                        <a:pt x="467004" y="0"/>
                      </a:cubicBezTo>
                      <a:cubicBezTo>
                        <a:pt x="520062" y="0"/>
                        <a:pt x="549438" y="18931"/>
                        <a:pt x="570871" y="32749"/>
                      </a:cubicBezTo>
                      <a:cubicBezTo>
                        <a:pt x="588279" y="43991"/>
                        <a:pt x="597890" y="50157"/>
                        <a:pt x="622624" y="50157"/>
                      </a:cubicBezTo>
                      <a:cubicBezTo>
                        <a:pt x="647358" y="50157"/>
                        <a:pt x="656968" y="43955"/>
                        <a:pt x="674376" y="32749"/>
                      </a:cubicBezTo>
                      <a:cubicBezTo>
                        <a:pt x="695810" y="18931"/>
                        <a:pt x="725185" y="0"/>
                        <a:pt x="778243" y="0"/>
                      </a:cubicBezTo>
                      <a:cubicBezTo>
                        <a:pt x="831301" y="0"/>
                        <a:pt x="860677" y="18931"/>
                        <a:pt x="882111" y="32749"/>
                      </a:cubicBezTo>
                      <a:cubicBezTo>
                        <a:pt x="899519" y="43991"/>
                        <a:pt x="909129" y="50157"/>
                        <a:pt x="933863" y="50157"/>
                      </a:cubicBezTo>
                      <a:lnTo>
                        <a:pt x="933863" y="146336"/>
                      </a:lnTo>
                      <a:cubicBezTo>
                        <a:pt x="880805" y="146336"/>
                        <a:pt x="851429" y="127404"/>
                        <a:pt x="829996" y="113587"/>
                      </a:cubicBezTo>
                      <a:cubicBezTo>
                        <a:pt x="812588" y="102344"/>
                        <a:pt x="802977" y="96179"/>
                        <a:pt x="778243" y="96179"/>
                      </a:cubicBezTo>
                      <a:cubicBezTo>
                        <a:pt x="753510" y="96179"/>
                        <a:pt x="743899" y="102381"/>
                        <a:pt x="726491" y="113587"/>
                      </a:cubicBezTo>
                      <a:cubicBezTo>
                        <a:pt x="705058" y="127404"/>
                        <a:pt x="675682" y="146336"/>
                        <a:pt x="622624" y="146336"/>
                      </a:cubicBezTo>
                      <a:cubicBezTo>
                        <a:pt x="569566" y="146336"/>
                        <a:pt x="540190" y="127404"/>
                        <a:pt x="518756" y="113587"/>
                      </a:cubicBezTo>
                      <a:cubicBezTo>
                        <a:pt x="501348" y="102344"/>
                        <a:pt x="491738" y="96179"/>
                        <a:pt x="467004" y="96179"/>
                      </a:cubicBezTo>
                      <a:cubicBezTo>
                        <a:pt x="442270" y="96179"/>
                        <a:pt x="432660" y="102381"/>
                        <a:pt x="415252" y="113587"/>
                      </a:cubicBezTo>
                      <a:cubicBezTo>
                        <a:pt x="393818" y="127404"/>
                        <a:pt x="364442" y="146336"/>
                        <a:pt x="311384" y="146336"/>
                      </a:cubicBezTo>
                      <a:cubicBezTo>
                        <a:pt x="258326" y="146336"/>
                        <a:pt x="228951" y="127404"/>
                        <a:pt x="207481" y="113587"/>
                      </a:cubicBezTo>
                      <a:cubicBezTo>
                        <a:pt x="190073" y="102344"/>
                        <a:pt x="180462" y="96179"/>
                        <a:pt x="155692" y="96179"/>
                      </a:cubicBezTo>
                      <a:cubicBezTo>
                        <a:pt x="130922" y="96179"/>
                        <a:pt x="121348" y="102381"/>
                        <a:pt x="103904" y="113587"/>
                      </a:cubicBezTo>
                      <a:cubicBezTo>
                        <a:pt x="82470" y="127404"/>
                        <a:pt x="53094" y="146336"/>
                        <a:pt x="0" y="14633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75" name="Google Shape;175;p15"/>
              <p:cNvSpPr/>
              <p:nvPr/>
            </p:nvSpPr>
            <p:spPr>
              <a:xfrm flipH="1">
                <a:off x="7602770" y="4516700"/>
                <a:ext cx="418382" cy="418382"/>
              </a:xfrm>
              <a:custGeom>
                <a:avLst/>
                <a:gdLst/>
                <a:ahLst/>
                <a:cxnLst/>
                <a:rect l="l" t="t" r="r" b="b"/>
                <a:pathLst>
                  <a:path w="342936" h="342936" extrusionOk="0">
                    <a:moveTo>
                      <a:pt x="171468" y="0"/>
                    </a:moveTo>
                    <a:cubicBezTo>
                      <a:pt x="76776" y="0"/>
                      <a:pt x="0" y="76776"/>
                      <a:pt x="0" y="171468"/>
                    </a:cubicBezTo>
                    <a:cubicBezTo>
                      <a:pt x="0" y="266160"/>
                      <a:pt x="76776" y="342936"/>
                      <a:pt x="171468" y="342936"/>
                    </a:cubicBezTo>
                    <a:cubicBezTo>
                      <a:pt x="266160" y="342936"/>
                      <a:pt x="342936" y="266160"/>
                      <a:pt x="342936" y="171468"/>
                    </a:cubicBezTo>
                    <a:cubicBezTo>
                      <a:pt x="342936" y="76776"/>
                      <a:pt x="266160" y="0"/>
                      <a:pt x="171468" y="0"/>
                    </a:cubicBezTo>
                    <a:close/>
                    <a:moveTo>
                      <a:pt x="171468" y="281863"/>
                    </a:moveTo>
                    <a:cubicBezTo>
                      <a:pt x="110504" y="281863"/>
                      <a:pt x="61073" y="232432"/>
                      <a:pt x="61073" y="171468"/>
                    </a:cubicBezTo>
                    <a:cubicBezTo>
                      <a:pt x="61073" y="110504"/>
                      <a:pt x="110504" y="61073"/>
                      <a:pt x="171468" y="61073"/>
                    </a:cubicBezTo>
                    <a:cubicBezTo>
                      <a:pt x="232432" y="61073"/>
                      <a:pt x="281863" y="110504"/>
                      <a:pt x="281863" y="171468"/>
                    </a:cubicBezTo>
                    <a:cubicBezTo>
                      <a:pt x="281863" y="232432"/>
                      <a:pt x="232432" y="281863"/>
                      <a:pt x="171468" y="281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6" name="Google Shape;176;p15"/>
              <p:cNvGrpSpPr/>
              <p:nvPr/>
            </p:nvGrpSpPr>
            <p:grpSpPr>
              <a:xfrm flipH="1">
                <a:off x="8315526" y="3853322"/>
                <a:ext cx="1085831" cy="675413"/>
                <a:chOff x="4274895" y="3528397"/>
                <a:chExt cx="740272" cy="460467"/>
              </a:xfrm>
            </p:grpSpPr>
            <p:sp>
              <p:nvSpPr>
                <p:cNvPr id="177" name="Google Shape;177;p15"/>
                <p:cNvSpPr/>
                <p:nvPr/>
              </p:nvSpPr>
              <p:spPr>
                <a:xfrm>
                  <a:off x="4274895"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 name="Google Shape;178;p15"/>
                <p:cNvSpPr/>
                <p:nvPr/>
              </p:nvSpPr>
              <p:spPr>
                <a:xfrm>
                  <a:off x="4410106"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79;p15"/>
                <p:cNvSpPr/>
                <p:nvPr/>
              </p:nvSpPr>
              <p:spPr>
                <a:xfrm>
                  <a:off x="4545290"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 name="Google Shape;180;p15"/>
                <p:cNvSpPr/>
                <p:nvPr/>
              </p:nvSpPr>
              <p:spPr>
                <a:xfrm>
                  <a:off x="4680500"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 name="Google Shape;181;p15"/>
                <p:cNvSpPr/>
                <p:nvPr/>
              </p:nvSpPr>
              <p:spPr>
                <a:xfrm>
                  <a:off x="4815711"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82;p15"/>
                <p:cNvSpPr/>
                <p:nvPr/>
              </p:nvSpPr>
              <p:spPr>
                <a:xfrm>
                  <a:off x="4950513"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3" name="Google Shape;183;p15"/>
              <p:cNvGrpSpPr/>
              <p:nvPr/>
            </p:nvGrpSpPr>
            <p:grpSpPr>
              <a:xfrm flipH="1">
                <a:off x="6665192" y="-160021"/>
                <a:ext cx="1425966" cy="712982"/>
                <a:chOff x="6083802" y="754477"/>
                <a:chExt cx="1350730" cy="675364"/>
              </a:xfrm>
            </p:grpSpPr>
            <p:sp>
              <p:nvSpPr>
                <p:cNvPr id="184" name="Google Shape;184;p15"/>
                <p:cNvSpPr/>
                <p:nvPr/>
              </p:nvSpPr>
              <p:spPr>
                <a:xfrm>
                  <a:off x="6083802" y="754477"/>
                  <a:ext cx="1350730" cy="675364"/>
                </a:xfrm>
                <a:custGeom>
                  <a:avLst/>
                  <a:gdLst/>
                  <a:ahLst/>
                  <a:cxnLst/>
                  <a:rect l="l" t="t" r="r" b="b"/>
                  <a:pathLst>
                    <a:path w="1203323" h="601661" extrusionOk="0">
                      <a:moveTo>
                        <a:pt x="1101196" y="0"/>
                      </a:moveTo>
                      <a:cubicBezTo>
                        <a:pt x="1101196" y="275880"/>
                        <a:pt x="877541" y="499535"/>
                        <a:pt x="601661" y="499535"/>
                      </a:cubicBezTo>
                      <a:cubicBezTo>
                        <a:pt x="325782" y="499535"/>
                        <a:pt x="102126" y="275880"/>
                        <a:pt x="102126" y="0"/>
                      </a:cubicBezTo>
                      <a:lnTo>
                        <a:pt x="0" y="0"/>
                      </a:lnTo>
                      <a:cubicBezTo>
                        <a:pt x="0" y="332274"/>
                        <a:pt x="269388" y="601662"/>
                        <a:pt x="601661" y="601662"/>
                      </a:cubicBezTo>
                      <a:cubicBezTo>
                        <a:pt x="933936" y="601662"/>
                        <a:pt x="1203324" y="332274"/>
                        <a:pt x="1203324" y="0"/>
                      </a:cubicBezTo>
                      <a:lnTo>
                        <a:pt x="1101196"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85;p15"/>
                <p:cNvSpPr/>
                <p:nvPr/>
              </p:nvSpPr>
              <p:spPr>
                <a:xfrm>
                  <a:off x="6393993" y="754477"/>
                  <a:ext cx="776975" cy="388487"/>
                </a:xfrm>
                <a:custGeom>
                  <a:avLst/>
                  <a:gdLst/>
                  <a:ahLst/>
                  <a:cxnLst/>
                  <a:rect l="l" t="t" r="r" b="b"/>
                  <a:pathLst>
                    <a:path w="692183" h="346091" extrusionOk="0">
                      <a:moveTo>
                        <a:pt x="346091" y="222858"/>
                      </a:moveTo>
                      <a:cubicBezTo>
                        <a:pt x="223003" y="222858"/>
                        <a:pt x="123234" y="123089"/>
                        <a:pt x="123234" y="0"/>
                      </a:cubicBezTo>
                      <a:lnTo>
                        <a:pt x="0" y="0"/>
                      </a:lnTo>
                      <a:cubicBezTo>
                        <a:pt x="0" y="191161"/>
                        <a:pt x="154967" y="346091"/>
                        <a:pt x="346091" y="346091"/>
                      </a:cubicBezTo>
                      <a:cubicBezTo>
                        <a:pt x="537216" y="346091"/>
                        <a:pt x="692183" y="191125"/>
                        <a:pt x="692183" y="0"/>
                      </a:cubicBezTo>
                      <a:lnTo>
                        <a:pt x="568949" y="0"/>
                      </a:lnTo>
                      <a:cubicBezTo>
                        <a:pt x="568949" y="123089"/>
                        <a:pt x="469180" y="222858"/>
                        <a:pt x="346091" y="2228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86" name="Google Shape;186;p15"/>
              <p:cNvSpPr/>
              <p:nvPr/>
            </p:nvSpPr>
            <p:spPr>
              <a:xfrm flipH="1">
                <a:off x="1504404" y="407588"/>
                <a:ext cx="322970" cy="322970"/>
              </a:xfrm>
              <a:custGeom>
                <a:avLst/>
                <a:gdLst/>
                <a:ahLst/>
                <a:cxnLst/>
                <a:rect l="l" t="t" r="r" b="b"/>
                <a:pathLst>
                  <a:path w="207698" h="207698" extrusionOk="0">
                    <a:moveTo>
                      <a:pt x="207698" y="89035"/>
                    </a:moveTo>
                    <a:lnTo>
                      <a:pt x="139590" y="89035"/>
                    </a:lnTo>
                    <a:lnTo>
                      <a:pt x="187752" y="40909"/>
                    </a:lnTo>
                    <a:lnTo>
                      <a:pt x="166790" y="19947"/>
                    </a:lnTo>
                    <a:lnTo>
                      <a:pt x="118664" y="68072"/>
                    </a:lnTo>
                    <a:lnTo>
                      <a:pt x="118664" y="0"/>
                    </a:lnTo>
                    <a:lnTo>
                      <a:pt x="89034" y="0"/>
                    </a:lnTo>
                    <a:lnTo>
                      <a:pt x="89034" y="68072"/>
                    </a:lnTo>
                    <a:lnTo>
                      <a:pt x="40872" y="19947"/>
                    </a:lnTo>
                    <a:lnTo>
                      <a:pt x="19947" y="40909"/>
                    </a:lnTo>
                    <a:lnTo>
                      <a:pt x="68072" y="89035"/>
                    </a:lnTo>
                    <a:lnTo>
                      <a:pt x="0" y="89035"/>
                    </a:lnTo>
                    <a:lnTo>
                      <a:pt x="0" y="118664"/>
                    </a:lnTo>
                    <a:lnTo>
                      <a:pt x="68072" y="118664"/>
                    </a:lnTo>
                    <a:lnTo>
                      <a:pt x="19947" y="166790"/>
                    </a:lnTo>
                    <a:lnTo>
                      <a:pt x="40872" y="187752"/>
                    </a:lnTo>
                    <a:lnTo>
                      <a:pt x="89034" y="139626"/>
                    </a:lnTo>
                    <a:lnTo>
                      <a:pt x="89034" y="207698"/>
                    </a:lnTo>
                    <a:lnTo>
                      <a:pt x="118664" y="207698"/>
                    </a:lnTo>
                    <a:lnTo>
                      <a:pt x="118664" y="139626"/>
                    </a:lnTo>
                    <a:lnTo>
                      <a:pt x="166790" y="187752"/>
                    </a:lnTo>
                    <a:lnTo>
                      <a:pt x="187752" y="166790"/>
                    </a:lnTo>
                    <a:lnTo>
                      <a:pt x="139590" y="118664"/>
                    </a:lnTo>
                    <a:lnTo>
                      <a:pt x="207698" y="118664"/>
                    </a:lnTo>
                    <a:lnTo>
                      <a:pt x="207698" y="8903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87;p15"/>
              <p:cNvSpPr/>
              <p:nvPr/>
            </p:nvSpPr>
            <p:spPr>
              <a:xfrm flipH="1">
                <a:off x="941748" y="303531"/>
                <a:ext cx="249385" cy="249425"/>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88" name="Google Shape;188;p15"/>
              <p:cNvGrpSpPr/>
              <p:nvPr/>
            </p:nvGrpSpPr>
            <p:grpSpPr>
              <a:xfrm rot="5400000">
                <a:off x="-414254" y="3205057"/>
                <a:ext cx="1656979" cy="828489"/>
                <a:chOff x="-1097350" y="4385303"/>
                <a:chExt cx="2165703" cy="1082851"/>
              </a:xfrm>
            </p:grpSpPr>
            <p:sp>
              <p:nvSpPr>
                <p:cNvPr id="189" name="Google Shape;189;p15"/>
                <p:cNvSpPr/>
                <p:nvPr/>
              </p:nvSpPr>
              <p:spPr>
                <a:xfrm flipH="1">
                  <a:off x="-1097350" y="4385303"/>
                  <a:ext cx="2165703" cy="1082851"/>
                </a:xfrm>
                <a:custGeom>
                  <a:avLst/>
                  <a:gdLst/>
                  <a:ahLst/>
                  <a:cxnLst/>
                  <a:rect l="l" t="t" r="r" b="b"/>
                  <a:pathLst>
                    <a:path w="1070805" h="535402" extrusionOk="0">
                      <a:moveTo>
                        <a:pt x="90884" y="535403"/>
                      </a:moveTo>
                      <a:cubicBezTo>
                        <a:pt x="90884" y="289915"/>
                        <a:pt x="289914" y="90884"/>
                        <a:pt x="535402" y="90884"/>
                      </a:cubicBezTo>
                      <a:cubicBezTo>
                        <a:pt x="780890" y="90884"/>
                        <a:pt x="979921" y="289915"/>
                        <a:pt x="979921" y="535403"/>
                      </a:cubicBezTo>
                      <a:lnTo>
                        <a:pt x="1070806" y="535403"/>
                      </a:lnTo>
                      <a:cubicBezTo>
                        <a:pt x="1070806" y="239722"/>
                        <a:pt x="831120" y="0"/>
                        <a:pt x="535402" y="0"/>
                      </a:cubicBezTo>
                      <a:cubicBezTo>
                        <a:pt x="239685" y="0"/>
                        <a:pt x="0" y="239685"/>
                        <a:pt x="0" y="535403"/>
                      </a:cubicBezTo>
                      <a:lnTo>
                        <a:pt x="90884" y="535403"/>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 name="Google Shape;190;p15"/>
                <p:cNvSpPr/>
                <p:nvPr/>
              </p:nvSpPr>
              <p:spPr>
                <a:xfrm flipH="1">
                  <a:off x="-496018" y="4984914"/>
                  <a:ext cx="964834" cy="482415"/>
                </a:xfrm>
                <a:custGeom>
                  <a:avLst/>
                  <a:gdLst/>
                  <a:ahLst/>
                  <a:cxnLst/>
                  <a:rect l="l" t="t" r="r" b="b"/>
                  <a:pathLst>
                    <a:path w="477050" h="238524" extrusionOk="0">
                      <a:moveTo>
                        <a:pt x="238525" y="84936"/>
                      </a:moveTo>
                      <a:cubicBezTo>
                        <a:pt x="323353" y="84936"/>
                        <a:pt x="392114" y="153698"/>
                        <a:pt x="392114" y="238525"/>
                      </a:cubicBezTo>
                      <a:lnTo>
                        <a:pt x="477050" y="238525"/>
                      </a:lnTo>
                      <a:cubicBezTo>
                        <a:pt x="477050" y="106805"/>
                        <a:pt x="370282" y="0"/>
                        <a:pt x="238525" y="0"/>
                      </a:cubicBezTo>
                      <a:cubicBezTo>
                        <a:pt x="106769" y="0"/>
                        <a:pt x="0" y="106769"/>
                        <a:pt x="0" y="238525"/>
                      </a:cubicBezTo>
                      <a:lnTo>
                        <a:pt x="84937" y="238525"/>
                      </a:lnTo>
                      <a:cubicBezTo>
                        <a:pt x="84937" y="153698"/>
                        <a:pt x="153698" y="84936"/>
                        <a:pt x="238525" y="849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sp>
        <p:nvSpPr>
          <p:cNvPr id="191" name="Google Shape;191;p15"/>
          <p:cNvSpPr txBox="1">
            <a:spLocks noGrp="1"/>
          </p:cNvSpPr>
          <p:nvPr>
            <p:ph type="title"/>
          </p:nvPr>
        </p:nvSpPr>
        <p:spPr>
          <a:xfrm>
            <a:off x="2094000" y="790913"/>
            <a:ext cx="4956000" cy="92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15"/>
          <p:cNvSpPr txBox="1">
            <a:spLocks noGrp="1"/>
          </p:cNvSpPr>
          <p:nvPr>
            <p:ph type="subTitle" idx="1"/>
          </p:nvPr>
        </p:nvSpPr>
        <p:spPr>
          <a:xfrm>
            <a:off x="2094000" y="1801085"/>
            <a:ext cx="4956000" cy="1100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1600"/>
              </a:spcBef>
              <a:spcAft>
                <a:spcPts val="0"/>
              </a:spcAft>
              <a:buClr>
                <a:schemeClr val="dk2"/>
              </a:buClr>
              <a:buSzPts val="1400"/>
              <a:buNone/>
              <a:defRPr>
                <a:solidFill>
                  <a:schemeClr val="dk2"/>
                </a:solidFill>
              </a:defRPr>
            </a:lvl3pPr>
            <a:lvl4pPr lvl="3" algn="ctr" rtl="0">
              <a:lnSpc>
                <a:spcPct val="100000"/>
              </a:lnSpc>
              <a:spcBef>
                <a:spcPts val="1600"/>
              </a:spcBef>
              <a:spcAft>
                <a:spcPts val="0"/>
              </a:spcAft>
              <a:buClr>
                <a:schemeClr val="dk2"/>
              </a:buClr>
              <a:buSzPts val="1400"/>
              <a:buNone/>
              <a:defRPr>
                <a:solidFill>
                  <a:schemeClr val="dk2"/>
                </a:solidFill>
              </a:defRPr>
            </a:lvl4pPr>
            <a:lvl5pPr lvl="4" algn="ctr" rtl="0">
              <a:lnSpc>
                <a:spcPct val="100000"/>
              </a:lnSpc>
              <a:spcBef>
                <a:spcPts val="1600"/>
              </a:spcBef>
              <a:spcAft>
                <a:spcPts val="0"/>
              </a:spcAft>
              <a:buClr>
                <a:schemeClr val="dk2"/>
              </a:buClr>
              <a:buSzPts val="1400"/>
              <a:buNone/>
              <a:defRPr>
                <a:solidFill>
                  <a:schemeClr val="dk2"/>
                </a:solidFill>
              </a:defRPr>
            </a:lvl5pPr>
            <a:lvl6pPr lvl="5" algn="ctr" rtl="0">
              <a:lnSpc>
                <a:spcPct val="100000"/>
              </a:lnSpc>
              <a:spcBef>
                <a:spcPts val="1600"/>
              </a:spcBef>
              <a:spcAft>
                <a:spcPts val="0"/>
              </a:spcAft>
              <a:buClr>
                <a:schemeClr val="dk2"/>
              </a:buClr>
              <a:buSzPts val="1400"/>
              <a:buNone/>
              <a:defRPr>
                <a:solidFill>
                  <a:schemeClr val="dk2"/>
                </a:solidFill>
              </a:defRPr>
            </a:lvl6pPr>
            <a:lvl7pPr lvl="6" algn="ctr" rtl="0">
              <a:lnSpc>
                <a:spcPct val="100000"/>
              </a:lnSpc>
              <a:spcBef>
                <a:spcPts val="1600"/>
              </a:spcBef>
              <a:spcAft>
                <a:spcPts val="0"/>
              </a:spcAft>
              <a:buClr>
                <a:schemeClr val="dk2"/>
              </a:buClr>
              <a:buSzPts val="1400"/>
              <a:buNone/>
              <a:defRPr>
                <a:solidFill>
                  <a:schemeClr val="dk2"/>
                </a:solidFill>
              </a:defRPr>
            </a:lvl7pPr>
            <a:lvl8pPr lvl="7" algn="ctr" rtl="0">
              <a:lnSpc>
                <a:spcPct val="100000"/>
              </a:lnSpc>
              <a:spcBef>
                <a:spcPts val="1600"/>
              </a:spcBef>
              <a:spcAft>
                <a:spcPts val="0"/>
              </a:spcAft>
              <a:buClr>
                <a:schemeClr val="dk2"/>
              </a:buClr>
              <a:buSzPts val="1400"/>
              <a:buNone/>
              <a:defRPr>
                <a:solidFill>
                  <a:schemeClr val="dk2"/>
                </a:solidFill>
              </a:defRPr>
            </a:lvl8pPr>
            <a:lvl9pPr lvl="8" algn="ctr" rtl="0">
              <a:lnSpc>
                <a:spcPct val="100000"/>
              </a:lnSpc>
              <a:spcBef>
                <a:spcPts val="1600"/>
              </a:spcBef>
              <a:spcAft>
                <a:spcPts val="1600"/>
              </a:spcAft>
              <a:buClr>
                <a:schemeClr val="dk2"/>
              </a:buClr>
              <a:buSzPts val="1400"/>
              <a:buNone/>
              <a:defRPr>
                <a:solidFill>
                  <a:schemeClr val="dk2"/>
                </a:solidFill>
              </a:defRPr>
            </a:lvl9pPr>
          </a:lstStyle>
          <a:p>
            <a:endParaRPr/>
          </a:p>
        </p:txBody>
      </p:sp>
      <p:sp>
        <p:nvSpPr>
          <p:cNvPr id="193" name="Google Shape;193;p15"/>
          <p:cNvSpPr txBox="1"/>
          <p:nvPr/>
        </p:nvSpPr>
        <p:spPr>
          <a:xfrm>
            <a:off x="2095950" y="3517486"/>
            <a:ext cx="4952100" cy="46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900">
                <a:solidFill>
                  <a:schemeClr val="dk2"/>
                </a:solidFill>
                <a:latin typeface="Inter"/>
                <a:ea typeface="Inter"/>
                <a:cs typeface="Inter"/>
                <a:sym typeface="Inter"/>
              </a:rPr>
              <a:t>CREDITS: This presentation template was created by </a:t>
            </a:r>
            <a:r>
              <a:rPr lang="en" sz="900" b="1">
                <a:solidFill>
                  <a:schemeClr val="dk2"/>
                </a:solidFill>
                <a:uFill>
                  <a:noFill/>
                </a:u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900">
                <a:solidFill>
                  <a:schemeClr val="dk2"/>
                </a:solidFill>
                <a:latin typeface="Inter"/>
                <a:ea typeface="Inter"/>
                <a:cs typeface="Inter"/>
                <a:sym typeface="Inter"/>
              </a:rPr>
              <a:t>, and includes icons by </a:t>
            </a:r>
            <a:r>
              <a:rPr lang="en" sz="900" b="1">
                <a:solidFill>
                  <a:schemeClr val="dk2"/>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900">
                <a:solidFill>
                  <a:schemeClr val="dk2"/>
                </a:solidFill>
                <a:latin typeface="Inter"/>
                <a:ea typeface="Inter"/>
                <a:cs typeface="Inter"/>
                <a:sym typeface="Inter"/>
              </a:rPr>
              <a:t>, infographics &amp; images by </a:t>
            </a:r>
            <a:r>
              <a:rPr lang="en" sz="900" b="1">
                <a:solidFill>
                  <a:schemeClr val="dk2"/>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900" b="1">
                <a:solidFill>
                  <a:schemeClr val="dk2"/>
                </a:solidFill>
                <a:latin typeface="Inter"/>
                <a:ea typeface="Inter"/>
                <a:cs typeface="Inter"/>
                <a:sym typeface="Inter"/>
              </a:rPr>
              <a:t> </a:t>
            </a:r>
            <a:r>
              <a:rPr lang="en" sz="900">
                <a:solidFill>
                  <a:schemeClr val="dk2"/>
                </a:solidFill>
                <a:latin typeface="Inter"/>
                <a:ea typeface="Inter"/>
                <a:cs typeface="Inter"/>
                <a:sym typeface="Inter"/>
              </a:rPr>
              <a:t>and content by</a:t>
            </a:r>
            <a:r>
              <a:rPr lang="en" sz="900" b="1">
                <a:solidFill>
                  <a:schemeClr val="dk2"/>
                </a:solidFill>
                <a:latin typeface="Inter"/>
                <a:ea typeface="Inter"/>
                <a:cs typeface="Inter"/>
                <a:sym typeface="Inter"/>
              </a:rPr>
              <a:t> Swetha Tandri</a:t>
            </a:r>
            <a:endParaRPr sz="900" b="1">
              <a:solidFill>
                <a:schemeClr val="dk2"/>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4"/>
        <p:cNvGrpSpPr/>
        <p:nvPr/>
      </p:nvGrpSpPr>
      <p:grpSpPr>
        <a:xfrm>
          <a:off x="0" y="0"/>
          <a:ext cx="0" cy="0"/>
          <a:chOff x="0" y="0"/>
          <a:chExt cx="0" cy="0"/>
        </a:xfrm>
      </p:grpSpPr>
      <p:grpSp>
        <p:nvGrpSpPr>
          <p:cNvPr id="195" name="Google Shape;195;p16"/>
          <p:cNvGrpSpPr/>
          <p:nvPr/>
        </p:nvGrpSpPr>
        <p:grpSpPr>
          <a:xfrm>
            <a:off x="244705" y="-1481350"/>
            <a:ext cx="9633142" cy="8106205"/>
            <a:chOff x="244705" y="-1481350"/>
            <a:chExt cx="9633142" cy="8106205"/>
          </a:xfrm>
        </p:grpSpPr>
        <p:sp>
          <p:nvSpPr>
            <p:cNvPr id="196" name="Google Shape;196;p16"/>
            <p:cNvSpPr/>
            <p:nvPr/>
          </p:nvSpPr>
          <p:spPr>
            <a:xfrm>
              <a:off x="7436526" y="-14813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7" name="Google Shape;197;p16"/>
            <p:cNvGrpSpPr/>
            <p:nvPr/>
          </p:nvGrpSpPr>
          <p:grpSpPr>
            <a:xfrm>
              <a:off x="244705" y="195881"/>
              <a:ext cx="9088947" cy="5137455"/>
              <a:chOff x="244705" y="195881"/>
              <a:chExt cx="9088947" cy="5137455"/>
            </a:xfrm>
          </p:grpSpPr>
          <p:sp>
            <p:nvSpPr>
              <p:cNvPr id="198" name="Google Shape;198;p16"/>
              <p:cNvSpPr/>
              <p:nvPr/>
            </p:nvSpPr>
            <p:spPr>
              <a:xfrm>
                <a:off x="644127" y="4589300"/>
                <a:ext cx="418382" cy="418382"/>
              </a:xfrm>
              <a:custGeom>
                <a:avLst/>
                <a:gdLst/>
                <a:ahLst/>
                <a:cxnLst/>
                <a:rect l="l" t="t" r="r" b="b"/>
                <a:pathLst>
                  <a:path w="342936" h="342936" extrusionOk="0">
                    <a:moveTo>
                      <a:pt x="171468" y="0"/>
                    </a:moveTo>
                    <a:cubicBezTo>
                      <a:pt x="76776" y="0"/>
                      <a:pt x="0" y="76776"/>
                      <a:pt x="0" y="171468"/>
                    </a:cubicBezTo>
                    <a:cubicBezTo>
                      <a:pt x="0" y="266160"/>
                      <a:pt x="76776" y="342936"/>
                      <a:pt x="171468" y="342936"/>
                    </a:cubicBezTo>
                    <a:cubicBezTo>
                      <a:pt x="266160" y="342936"/>
                      <a:pt x="342936" y="266160"/>
                      <a:pt x="342936" y="171468"/>
                    </a:cubicBezTo>
                    <a:cubicBezTo>
                      <a:pt x="342936" y="76776"/>
                      <a:pt x="266160" y="0"/>
                      <a:pt x="171468" y="0"/>
                    </a:cubicBezTo>
                    <a:close/>
                    <a:moveTo>
                      <a:pt x="171468" y="281863"/>
                    </a:moveTo>
                    <a:cubicBezTo>
                      <a:pt x="110504" y="281863"/>
                      <a:pt x="61073" y="232432"/>
                      <a:pt x="61073" y="171468"/>
                    </a:cubicBezTo>
                    <a:cubicBezTo>
                      <a:pt x="61073" y="110504"/>
                      <a:pt x="110504" y="61073"/>
                      <a:pt x="171468" y="61073"/>
                    </a:cubicBezTo>
                    <a:cubicBezTo>
                      <a:pt x="232432" y="61073"/>
                      <a:pt x="281863" y="110504"/>
                      <a:pt x="281863" y="171468"/>
                    </a:cubicBezTo>
                    <a:cubicBezTo>
                      <a:pt x="281863" y="232432"/>
                      <a:pt x="232432" y="281863"/>
                      <a:pt x="171468" y="28186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9" name="Google Shape;199;p16"/>
              <p:cNvGrpSpPr/>
              <p:nvPr/>
            </p:nvGrpSpPr>
            <p:grpSpPr>
              <a:xfrm>
                <a:off x="8247822" y="320134"/>
                <a:ext cx="1085831" cy="675413"/>
                <a:chOff x="4274895" y="3528397"/>
                <a:chExt cx="740272" cy="460467"/>
              </a:xfrm>
            </p:grpSpPr>
            <p:sp>
              <p:nvSpPr>
                <p:cNvPr id="200" name="Google Shape;200;p16"/>
                <p:cNvSpPr/>
                <p:nvPr/>
              </p:nvSpPr>
              <p:spPr>
                <a:xfrm>
                  <a:off x="4274895"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 name="Google Shape;201;p16"/>
                <p:cNvSpPr/>
                <p:nvPr/>
              </p:nvSpPr>
              <p:spPr>
                <a:xfrm>
                  <a:off x="4410106"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 name="Google Shape;202;p16"/>
                <p:cNvSpPr/>
                <p:nvPr/>
              </p:nvSpPr>
              <p:spPr>
                <a:xfrm>
                  <a:off x="4545290"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 name="Google Shape;203;p16"/>
                <p:cNvSpPr/>
                <p:nvPr/>
              </p:nvSpPr>
              <p:spPr>
                <a:xfrm>
                  <a:off x="4680500"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 name="Google Shape;204;p16"/>
                <p:cNvSpPr/>
                <p:nvPr/>
              </p:nvSpPr>
              <p:spPr>
                <a:xfrm>
                  <a:off x="4815711"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 name="Google Shape;205;p16"/>
                <p:cNvSpPr/>
                <p:nvPr/>
              </p:nvSpPr>
              <p:spPr>
                <a:xfrm>
                  <a:off x="4950513"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06" name="Google Shape;206;p16"/>
              <p:cNvSpPr/>
              <p:nvPr/>
            </p:nvSpPr>
            <p:spPr>
              <a:xfrm>
                <a:off x="244705" y="4251802"/>
                <a:ext cx="337509" cy="337509"/>
              </a:xfrm>
              <a:custGeom>
                <a:avLst/>
                <a:gdLst/>
                <a:ahLst/>
                <a:cxnLst/>
                <a:rect l="l" t="t" r="r" b="b"/>
                <a:pathLst>
                  <a:path w="207698" h="207698" extrusionOk="0">
                    <a:moveTo>
                      <a:pt x="207698" y="89035"/>
                    </a:moveTo>
                    <a:lnTo>
                      <a:pt x="139590" y="89035"/>
                    </a:lnTo>
                    <a:lnTo>
                      <a:pt x="187752" y="40909"/>
                    </a:lnTo>
                    <a:lnTo>
                      <a:pt x="166790" y="19947"/>
                    </a:lnTo>
                    <a:lnTo>
                      <a:pt x="118664" y="68072"/>
                    </a:lnTo>
                    <a:lnTo>
                      <a:pt x="118664" y="0"/>
                    </a:lnTo>
                    <a:lnTo>
                      <a:pt x="89034" y="0"/>
                    </a:lnTo>
                    <a:lnTo>
                      <a:pt x="89034" y="68072"/>
                    </a:lnTo>
                    <a:lnTo>
                      <a:pt x="40872" y="19947"/>
                    </a:lnTo>
                    <a:lnTo>
                      <a:pt x="19947" y="40909"/>
                    </a:lnTo>
                    <a:lnTo>
                      <a:pt x="68072" y="89035"/>
                    </a:lnTo>
                    <a:lnTo>
                      <a:pt x="0" y="89035"/>
                    </a:lnTo>
                    <a:lnTo>
                      <a:pt x="0" y="118664"/>
                    </a:lnTo>
                    <a:lnTo>
                      <a:pt x="68072" y="118664"/>
                    </a:lnTo>
                    <a:lnTo>
                      <a:pt x="19947" y="166790"/>
                    </a:lnTo>
                    <a:lnTo>
                      <a:pt x="40872" y="187752"/>
                    </a:lnTo>
                    <a:lnTo>
                      <a:pt x="89034" y="139626"/>
                    </a:lnTo>
                    <a:lnTo>
                      <a:pt x="89034" y="207698"/>
                    </a:lnTo>
                    <a:lnTo>
                      <a:pt x="118664" y="207698"/>
                    </a:lnTo>
                    <a:lnTo>
                      <a:pt x="118664" y="139626"/>
                    </a:lnTo>
                    <a:lnTo>
                      <a:pt x="166790" y="187752"/>
                    </a:lnTo>
                    <a:lnTo>
                      <a:pt x="187752" y="166790"/>
                    </a:lnTo>
                    <a:lnTo>
                      <a:pt x="139590" y="118664"/>
                    </a:lnTo>
                    <a:lnTo>
                      <a:pt x="207698" y="118664"/>
                    </a:lnTo>
                    <a:lnTo>
                      <a:pt x="207698" y="89035"/>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 name="Google Shape;207;p16"/>
              <p:cNvSpPr/>
              <p:nvPr/>
            </p:nvSpPr>
            <p:spPr>
              <a:xfrm>
                <a:off x="7274996" y="195881"/>
                <a:ext cx="249385" cy="249425"/>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08" name="Google Shape;208;p16"/>
              <p:cNvGrpSpPr/>
              <p:nvPr/>
            </p:nvGrpSpPr>
            <p:grpSpPr>
              <a:xfrm>
                <a:off x="1179838" y="4589309"/>
                <a:ext cx="1488055" cy="744027"/>
                <a:chOff x="8423526" y="4385303"/>
                <a:chExt cx="2165703" cy="1082851"/>
              </a:xfrm>
            </p:grpSpPr>
            <p:sp>
              <p:nvSpPr>
                <p:cNvPr id="209" name="Google Shape;209;p16"/>
                <p:cNvSpPr/>
                <p:nvPr/>
              </p:nvSpPr>
              <p:spPr>
                <a:xfrm>
                  <a:off x="8423526" y="4385303"/>
                  <a:ext cx="2165703" cy="1082851"/>
                </a:xfrm>
                <a:custGeom>
                  <a:avLst/>
                  <a:gdLst/>
                  <a:ahLst/>
                  <a:cxnLst/>
                  <a:rect l="l" t="t" r="r" b="b"/>
                  <a:pathLst>
                    <a:path w="1070805" h="535402" extrusionOk="0">
                      <a:moveTo>
                        <a:pt x="90884" y="535403"/>
                      </a:moveTo>
                      <a:cubicBezTo>
                        <a:pt x="90884" y="289915"/>
                        <a:pt x="289914" y="90884"/>
                        <a:pt x="535402" y="90884"/>
                      </a:cubicBezTo>
                      <a:cubicBezTo>
                        <a:pt x="780890" y="90884"/>
                        <a:pt x="979921" y="289915"/>
                        <a:pt x="979921" y="535403"/>
                      </a:cubicBezTo>
                      <a:lnTo>
                        <a:pt x="1070806" y="535403"/>
                      </a:lnTo>
                      <a:cubicBezTo>
                        <a:pt x="1070806" y="239722"/>
                        <a:pt x="831120" y="0"/>
                        <a:pt x="535402" y="0"/>
                      </a:cubicBezTo>
                      <a:cubicBezTo>
                        <a:pt x="239685" y="0"/>
                        <a:pt x="0" y="239685"/>
                        <a:pt x="0" y="535403"/>
                      </a:cubicBezTo>
                      <a:lnTo>
                        <a:pt x="90884" y="535403"/>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0" name="Google Shape;210;p16"/>
                <p:cNvSpPr/>
                <p:nvPr/>
              </p:nvSpPr>
              <p:spPr>
                <a:xfrm>
                  <a:off x="9023063" y="4984914"/>
                  <a:ext cx="964834" cy="482415"/>
                </a:xfrm>
                <a:custGeom>
                  <a:avLst/>
                  <a:gdLst/>
                  <a:ahLst/>
                  <a:cxnLst/>
                  <a:rect l="l" t="t" r="r" b="b"/>
                  <a:pathLst>
                    <a:path w="477050" h="238524" extrusionOk="0">
                      <a:moveTo>
                        <a:pt x="238525" y="84936"/>
                      </a:moveTo>
                      <a:cubicBezTo>
                        <a:pt x="323353" y="84936"/>
                        <a:pt x="392114" y="153698"/>
                        <a:pt x="392114" y="238525"/>
                      </a:cubicBezTo>
                      <a:lnTo>
                        <a:pt x="477050" y="238525"/>
                      </a:lnTo>
                      <a:cubicBezTo>
                        <a:pt x="477050" y="106805"/>
                        <a:pt x="370282" y="0"/>
                        <a:pt x="238525" y="0"/>
                      </a:cubicBezTo>
                      <a:cubicBezTo>
                        <a:pt x="106769" y="0"/>
                        <a:pt x="0" y="106769"/>
                        <a:pt x="0" y="238525"/>
                      </a:cubicBezTo>
                      <a:lnTo>
                        <a:pt x="84937" y="238525"/>
                      </a:lnTo>
                      <a:cubicBezTo>
                        <a:pt x="84937" y="153698"/>
                        <a:pt x="153698" y="84936"/>
                        <a:pt x="238525" y="8493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11"/>
        <p:cNvGrpSpPr/>
        <p:nvPr/>
      </p:nvGrpSpPr>
      <p:grpSpPr>
        <a:xfrm>
          <a:off x="0" y="0"/>
          <a:ext cx="0" cy="0"/>
          <a:chOff x="0" y="0"/>
          <a:chExt cx="0" cy="0"/>
        </a:xfrm>
      </p:grpSpPr>
      <p:grpSp>
        <p:nvGrpSpPr>
          <p:cNvPr id="212" name="Google Shape;212;p17"/>
          <p:cNvGrpSpPr/>
          <p:nvPr/>
        </p:nvGrpSpPr>
        <p:grpSpPr>
          <a:xfrm>
            <a:off x="-2758140" y="-1557508"/>
            <a:ext cx="14660280" cy="6492236"/>
            <a:chOff x="-2758140" y="-1557508"/>
            <a:chExt cx="14660280" cy="6492236"/>
          </a:xfrm>
        </p:grpSpPr>
        <p:grpSp>
          <p:nvGrpSpPr>
            <p:cNvPr id="213" name="Google Shape;213;p17"/>
            <p:cNvGrpSpPr/>
            <p:nvPr/>
          </p:nvGrpSpPr>
          <p:grpSpPr>
            <a:xfrm>
              <a:off x="-2758140" y="-1557508"/>
              <a:ext cx="14660280" cy="2441322"/>
              <a:chOff x="-3148866" y="-1557508"/>
              <a:chExt cx="14660280" cy="2441322"/>
            </a:xfrm>
          </p:grpSpPr>
          <p:sp>
            <p:nvSpPr>
              <p:cNvPr id="214" name="Google Shape;214;p17"/>
              <p:cNvSpPr/>
              <p:nvPr/>
            </p:nvSpPr>
            <p:spPr>
              <a:xfrm rot="-5400000">
                <a:off x="-316424" y="-43899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1">
                  <a:solidFill>
                    <a:schemeClr val="dk1"/>
                  </a:solidFill>
                  <a:latin typeface="Calibri"/>
                  <a:ea typeface="Calibri"/>
                  <a:cs typeface="Calibri"/>
                  <a:sym typeface="Calibri"/>
                </a:endParaRPr>
              </a:p>
            </p:txBody>
          </p:sp>
          <p:sp>
            <p:nvSpPr>
              <p:cNvPr id="215" name="Google Shape;215;p17"/>
              <p:cNvSpPr/>
              <p:nvPr/>
            </p:nvSpPr>
            <p:spPr>
              <a:xfrm rot="-5400000">
                <a:off x="6237651" y="-43899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1">
                  <a:solidFill>
                    <a:schemeClr val="dk1"/>
                  </a:solidFill>
                  <a:latin typeface="Calibri"/>
                  <a:ea typeface="Calibri"/>
                  <a:cs typeface="Calibri"/>
                  <a:sym typeface="Calibri"/>
                </a:endParaRPr>
              </a:p>
            </p:txBody>
          </p:sp>
        </p:grpSp>
        <p:sp>
          <p:nvSpPr>
            <p:cNvPr id="216" name="Google Shape;216;p17"/>
            <p:cNvSpPr/>
            <p:nvPr/>
          </p:nvSpPr>
          <p:spPr>
            <a:xfrm rot="10800000">
              <a:off x="8077404" y="4648803"/>
              <a:ext cx="286544" cy="285925"/>
            </a:xfrm>
            <a:custGeom>
              <a:avLst/>
              <a:gdLst/>
              <a:ahLst/>
              <a:cxnLst/>
              <a:rect l="l" t="t" r="r" b="b"/>
              <a:pathLst>
                <a:path w="123777" h="123777" extrusionOk="0">
                  <a:moveTo>
                    <a:pt x="0" y="70720"/>
                  </a:moveTo>
                  <a:lnTo>
                    <a:pt x="40582" y="70720"/>
                  </a:lnTo>
                  <a:lnTo>
                    <a:pt x="11859" y="99407"/>
                  </a:lnTo>
                  <a:lnTo>
                    <a:pt x="24371" y="111883"/>
                  </a:lnTo>
                  <a:lnTo>
                    <a:pt x="53058" y="83196"/>
                  </a:lnTo>
                  <a:lnTo>
                    <a:pt x="53058" y="123778"/>
                  </a:lnTo>
                  <a:lnTo>
                    <a:pt x="70720" y="123778"/>
                  </a:lnTo>
                  <a:lnTo>
                    <a:pt x="70720" y="83196"/>
                  </a:lnTo>
                  <a:lnTo>
                    <a:pt x="99407" y="111883"/>
                  </a:lnTo>
                  <a:lnTo>
                    <a:pt x="111918" y="99407"/>
                  </a:lnTo>
                  <a:lnTo>
                    <a:pt x="83196" y="70720"/>
                  </a:lnTo>
                  <a:lnTo>
                    <a:pt x="123778" y="70720"/>
                  </a:lnTo>
                  <a:lnTo>
                    <a:pt x="123778" y="53058"/>
                  </a:lnTo>
                  <a:lnTo>
                    <a:pt x="83196" y="53058"/>
                  </a:lnTo>
                  <a:lnTo>
                    <a:pt x="111918" y="24371"/>
                  </a:lnTo>
                  <a:lnTo>
                    <a:pt x="99407" y="11859"/>
                  </a:lnTo>
                  <a:lnTo>
                    <a:pt x="70720" y="40582"/>
                  </a:lnTo>
                  <a:lnTo>
                    <a:pt x="70720" y="0"/>
                  </a:lnTo>
                  <a:lnTo>
                    <a:pt x="53058" y="0"/>
                  </a:lnTo>
                  <a:lnTo>
                    <a:pt x="53058" y="40582"/>
                  </a:lnTo>
                  <a:lnTo>
                    <a:pt x="24371" y="11859"/>
                  </a:lnTo>
                  <a:lnTo>
                    <a:pt x="11859" y="24371"/>
                  </a:lnTo>
                  <a:lnTo>
                    <a:pt x="40582" y="53058"/>
                  </a:lnTo>
                  <a:lnTo>
                    <a:pt x="0" y="53058"/>
                  </a:lnTo>
                  <a:lnTo>
                    <a:pt x="0" y="7072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grpSp>
          <p:nvGrpSpPr>
            <p:cNvPr id="217" name="Google Shape;217;p17"/>
            <p:cNvGrpSpPr/>
            <p:nvPr/>
          </p:nvGrpSpPr>
          <p:grpSpPr>
            <a:xfrm>
              <a:off x="8569567" y="4069521"/>
              <a:ext cx="323366" cy="865201"/>
              <a:chOff x="14298616" y="166555"/>
              <a:chExt cx="261771" cy="700397"/>
            </a:xfrm>
          </p:grpSpPr>
          <p:sp>
            <p:nvSpPr>
              <p:cNvPr id="218" name="Google Shape;218;p17"/>
              <p:cNvSpPr/>
              <p:nvPr/>
            </p:nvSpPr>
            <p:spPr>
              <a:xfrm>
                <a:off x="14298616" y="166555"/>
                <a:ext cx="109751" cy="700397"/>
              </a:xfrm>
              <a:custGeom>
                <a:avLst/>
                <a:gdLst/>
                <a:ahLst/>
                <a:cxnLst/>
                <a:rect l="l" t="t" r="r" b="b"/>
                <a:pathLst>
                  <a:path w="146335" h="933863" extrusionOk="0">
                    <a:moveTo>
                      <a:pt x="146336" y="933863"/>
                    </a:moveTo>
                    <a:lnTo>
                      <a:pt x="50157" y="933863"/>
                    </a:lnTo>
                    <a:cubicBezTo>
                      <a:pt x="50157" y="909093"/>
                      <a:pt x="43955" y="899519"/>
                      <a:pt x="32749" y="882074"/>
                    </a:cubicBezTo>
                    <a:cubicBezTo>
                      <a:pt x="18931" y="860641"/>
                      <a:pt x="0" y="831265"/>
                      <a:pt x="0" y="778171"/>
                    </a:cubicBezTo>
                    <a:cubicBezTo>
                      <a:pt x="0" y="725077"/>
                      <a:pt x="18931" y="695737"/>
                      <a:pt x="32749" y="674267"/>
                    </a:cubicBezTo>
                    <a:cubicBezTo>
                      <a:pt x="43991" y="656859"/>
                      <a:pt x="50157" y="647249"/>
                      <a:pt x="50157" y="622479"/>
                    </a:cubicBezTo>
                    <a:cubicBezTo>
                      <a:pt x="50157" y="597709"/>
                      <a:pt x="43955" y="588134"/>
                      <a:pt x="32749" y="570726"/>
                    </a:cubicBezTo>
                    <a:cubicBezTo>
                      <a:pt x="18931" y="549293"/>
                      <a:pt x="0" y="519917"/>
                      <a:pt x="0" y="466859"/>
                    </a:cubicBezTo>
                    <a:cubicBezTo>
                      <a:pt x="0" y="413801"/>
                      <a:pt x="18931" y="384425"/>
                      <a:pt x="32749" y="362992"/>
                    </a:cubicBezTo>
                    <a:cubicBezTo>
                      <a:pt x="43991" y="345584"/>
                      <a:pt x="50157" y="335973"/>
                      <a:pt x="50157" y="311239"/>
                    </a:cubicBezTo>
                    <a:cubicBezTo>
                      <a:pt x="50157" y="286506"/>
                      <a:pt x="43955" y="276895"/>
                      <a:pt x="32749" y="259487"/>
                    </a:cubicBezTo>
                    <a:cubicBezTo>
                      <a:pt x="18931" y="238053"/>
                      <a:pt x="0" y="208678"/>
                      <a:pt x="0" y="155620"/>
                    </a:cubicBezTo>
                    <a:cubicBezTo>
                      <a:pt x="0" y="102562"/>
                      <a:pt x="18931" y="73186"/>
                      <a:pt x="32749" y="51752"/>
                    </a:cubicBezTo>
                    <a:cubicBezTo>
                      <a:pt x="43991" y="34344"/>
                      <a:pt x="50157" y="24734"/>
                      <a:pt x="50157" y="0"/>
                    </a:cubicBezTo>
                    <a:lnTo>
                      <a:pt x="146336" y="0"/>
                    </a:lnTo>
                    <a:cubicBezTo>
                      <a:pt x="146336" y="53058"/>
                      <a:pt x="127404" y="82434"/>
                      <a:pt x="113587" y="103867"/>
                    </a:cubicBezTo>
                    <a:cubicBezTo>
                      <a:pt x="102344" y="121275"/>
                      <a:pt x="96179" y="130886"/>
                      <a:pt x="96179" y="155620"/>
                    </a:cubicBezTo>
                    <a:cubicBezTo>
                      <a:pt x="96179" y="180353"/>
                      <a:pt x="102380" y="189964"/>
                      <a:pt x="113587" y="207372"/>
                    </a:cubicBezTo>
                    <a:cubicBezTo>
                      <a:pt x="127404" y="228806"/>
                      <a:pt x="146336" y="258181"/>
                      <a:pt x="146336" y="311239"/>
                    </a:cubicBezTo>
                    <a:cubicBezTo>
                      <a:pt x="146336" y="364297"/>
                      <a:pt x="127404" y="393673"/>
                      <a:pt x="113587" y="415107"/>
                    </a:cubicBezTo>
                    <a:cubicBezTo>
                      <a:pt x="102344" y="432515"/>
                      <a:pt x="96179" y="442125"/>
                      <a:pt x="96179" y="466859"/>
                    </a:cubicBezTo>
                    <a:cubicBezTo>
                      <a:pt x="96179" y="491593"/>
                      <a:pt x="102380" y="501203"/>
                      <a:pt x="113587" y="518611"/>
                    </a:cubicBezTo>
                    <a:cubicBezTo>
                      <a:pt x="127404" y="540045"/>
                      <a:pt x="146336" y="569421"/>
                      <a:pt x="146336" y="622479"/>
                    </a:cubicBezTo>
                    <a:cubicBezTo>
                      <a:pt x="146336" y="675537"/>
                      <a:pt x="127404" y="704912"/>
                      <a:pt x="113587" y="726382"/>
                    </a:cubicBezTo>
                    <a:cubicBezTo>
                      <a:pt x="102344" y="743790"/>
                      <a:pt x="96179" y="753401"/>
                      <a:pt x="96179" y="778171"/>
                    </a:cubicBezTo>
                    <a:cubicBezTo>
                      <a:pt x="96179" y="802941"/>
                      <a:pt x="102380" y="812515"/>
                      <a:pt x="113587" y="829960"/>
                    </a:cubicBezTo>
                    <a:cubicBezTo>
                      <a:pt x="127404" y="851393"/>
                      <a:pt x="146336" y="880769"/>
                      <a:pt x="146336" y="933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sp>
            <p:nvSpPr>
              <p:cNvPr id="219" name="Google Shape;219;p17"/>
              <p:cNvSpPr/>
              <p:nvPr/>
            </p:nvSpPr>
            <p:spPr>
              <a:xfrm>
                <a:off x="14450636" y="166555"/>
                <a:ext cx="109751" cy="700397"/>
              </a:xfrm>
              <a:custGeom>
                <a:avLst/>
                <a:gdLst/>
                <a:ahLst/>
                <a:cxnLst/>
                <a:rect l="l" t="t" r="r" b="b"/>
                <a:pathLst>
                  <a:path w="146335" h="933863" extrusionOk="0">
                    <a:moveTo>
                      <a:pt x="146336" y="933863"/>
                    </a:moveTo>
                    <a:lnTo>
                      <a:pt x="50157" y="933863"/>
                    </a:lnTo>
                    <a:cubicBezTo>
                      <a:pt x="50157" y="909093"/>
                      <a:pt x="43955" y="899519"/>
                      <a:pt x="32749" y="882074"/>
                    </a:cubicBezTo>
                    <a:cubicBezTo>
                      <a:pt x="18931" y="860641"/>
                      <a:pt x="0" y="831265"/>
                      <a:pt x="0" y="778171"/>
                    </a:cubicBezTo>
                    <a:cubicBezTo>
                      <a:pt x="0" y="725077"/>
                      <a:pt x="18931" y="695737"/>
                      <a:pt x="32749" y="674267"/>
                    </a:cubicBezTo>
                    <a:cubicBezTo>
                      <a:pt x="43992" y="656859"/>
                      <a:pt x="50157" y="647249"/>
                      <a:pt x="50157" y="622479"/>
                    </a:cubicBezTo>
                    <a:cubicBezTo>
                      <a:pt x="50157" y="597709"/>
                      <a:pt x="43955" y="588134"/>
                      <a:pt x="32749" y="570726"/>
                    </a:cubicBezTo>
                    <a:cubicBezTo>
                      <a:pt x="18931" y="549293"/>
                      <a:pt x="0" y="519917"/>
                      <a:pt x="0" y="466859"/>
                    </a:cubicBezTo>
                    <a:cubicBezTo>
                      <a:pt x="0" y="413801"/>
                      <a:pt x="18931" y="384425"/>
                      <a:pt x="32749" y="362992"/>
                    </a:cubicBezTo>
                    <a:cubicBezTo>
                      <a:pt x="43992" y="345584"/>
                      <a:pt x="50157" y="335973"/>
                      <a:pt x="50157" y="311239"/>
                    </a:cubicBezTo>
                    <a:cubicBezTo>
                      <a:pt x="50157" y="286506"/>
                      <a:pt x="43955" y="276895"/>
                      <a:pt x="32749" y="259487"/>
                    </a:cubicBezTo>
                    <a:cubicBezTo>
                      <a:pt x="18931" y="238053"/>
                      <a:pt x="0" y="208678"/>
                      <a:pt x="0" y="155620"/>
                    </a:cubicBezTo>
                    <a:cubicBezTo>
                      <a:pt x="0" y="102562"/>
                      <a:pt x="18931" y="73186"/>
                      <a:pt x="32749" y="51752"/>
                    </a:cubicBezTo>
                    <a:cubicBezTo>
                      <a:pt x="43992" y="34344"/>
                      <a:pt x="50157" y="24734"/>
                      <a:pt x="50157" y="0"/>
                    </a:cubicBezTo>
                    <a:lnTo>
                      <a:pt x="146336" y="0"/>
                    </a:lnTo>
                    <a:cubicBezTo>
                      <a:pt x="146336" y="53058"/>
                      <a:pt x="127405" y="82434"/>
                      <a:pt x="113587" y="103867"/>
                    </a:cubicBezTo>
                    <a:cubicBezTo>
                      <a:pt x="102344" y="121275"/>
                      <a:pt x="96179" y="130886"/>
                      <a:pt x="96179" y="155620"/>
                    </a:cubicBezTo>
                    <a:cubicBezTo>
                      <a:pt x="96179" y="180353"/>
                      <a:pt x="102380" y="189964"/>
                      <a:pt x="113587" y="207372"/>
                    </a:cubicBezTo>
                    <a:cubicBezTo>
                      <a:pt x="127405" y="228806"/>
                      <a:pt x="146336" y="258181"/>
                      <a:pt x="146336" y="311239"/>
                    </a:cubicBezTo>
                    <a:cubicBezTo>
                      <a:pt x="146336" y="364297"/>
                      <a:pt x="127405" y="393673"/>
                      <a:pt x="113587" y="415107"/>
                    </a:cubicBezTo>
                    <a:cubicBezTo>
                      <a:pt x="102344" y="432515"/>
                      <a:pt x="96179" y="442125"/>
                      <a:pt x="96179" y="466859"/>
                    </a:cubicBezTo>
                    <a:cubicBezTo>
                      <a:pt x="96179" y="491593"/>
                      <a:pt x="102380" y="501203"/>
                      <a:pt x="113587" y="518611"/>
                    </a:cubicBezTo>
                    <a:cubicBezTo>
                      <a:pt x="127405" y="540045"/>
                      <a:pt x="146336" y="569421"/>
                      <a:pt x="146336" y="622479"/>
                    </a:cubicBezTo>
                    <a:cubicBezTo>
                      <a:pt x="146336" y="675537"/>
                      <a:pt x="127405" y="704912"/>
                      <a:pt x="113587" y="726382"/>
                    </a:cubicBezTo>
                    <a:cubicBezTo>
                      <a:pt x="102344" y="743790"/>
                      <a:pt x="96179" y="753401"/>
                      <a:pt x="96179" y="778171"/>
                    </a:cubicBezTo>
                    <a:cubicBezTo>
                      <a:pt x="96179" y="802941"/>
                      <a:pt x="102380" y="812515"/>
                      <a:pt x="113587" y="829960"/>
                    </a:cubicBezTo>
                    <a:cubicBezTo>
                      <a:pt x="127405" y="851393"/>
                      <a:pt x="146336" y="880769"/>
                      <a:pt x="146336" y="933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grpSp>
        <p:sp>
          <p:nvSpPr>
            <p:cNvPr id="220" name="Google Shape;220;p17"/>
            <p:cNvSpPr/>
            <p:nvPr/>
          </p:nvSpPr>
          <p:spPr>
            <a:xfrm rot="10800000">
              <a:off x="98647" y="473432"/>
              <a:ext cx="168503" cy="168530"/>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5"/>
        <p:cNvGrpSpPr/>
        <p:nvPr/>
      </p:nvGrpSpPr>
      <p:grpSpPr>
        <a:xfrm>
          <a:off x="0" y="0"/>
          <a:ext cx="0" cy="0"/>
          <a:chOff x="0" y="0"/>
          <a:chExt cx="0" cy="0"/>
        </a:xfrm>
      </p:grpSpPr>
      <p:sp>
        <p:nvSpPr>
          <p:cNvPr id="226" name="Google Shape;226;p2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grpSp>
        <p:nvGrpSpPr>
          <p:cNvPr id="33" name="Google Shape;33;p3"/>
          <p:cNvGrpSpPr/>
          <p:nvPr/>
        </p:nvGrpSpPr>
        <p:grpSpPr>
          <a:xfrm>
            <a:off x="-2758140" y="-1557508"/>
            <a:ext cx="14660280" cy="6867999"/>
            <a:chOff x="-2758140" y="-1557508"/>
            <a:chExt cx="14660280" cy="6867999"/>
          </a:xfrm>
        </p:grpSpPr>
        <p:grpSp>
          <p:nvGrpSpPr>
            <p:cNvPr id="34" name="Google Shape;34;p3"/>
            <p:cNvGrpSpPr/>
            <p:nvPr/>
          </p:nvGrpSpPr>
          <p:grpSpPr>
            <a:xfrm>
              <a:off x="-2758140" y="-1557508"/>
              <a:ext cx="14660280" cy="2441322"/>
              <a:chOff x="-3148866" y="-1557508"/>
              <a:chExt cx="14660280" cy="2441322"/>
            </a:xfrm>
          </p:grpSpPr>
          <p:sp>
            <p:nvSpPr>
              <p:cNvPr id="35" name="Google Shape;35;p3"/>
              <p:cNvSpPr/>
              <p:nvPr/>
            </p:nvSpPr>
            <p:spPr>
              <a:xfrm rot="-5400000">
                <a:off x="-316424" y="-43899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36;p3"/>
              <p:cNvSpPr/>
              <p:nvPr/>
            </p:nvSpPr>
            <p:spPr>
              <a:xfrm rot="-5400000">
                <a:off x="6237651" y="-43899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7" name="Google Shape;37;p3"/>
            <p:cNvGrpSpPr/>
            <p:nvPr/>
          </p:nvGrpSpPr>
          <p:grpSpPr>
            <a:xfrm>
              <a:off x="93902" y="-585149"/>
              <a:ext cx="8806826" cy="5895640"/>
              <a:chOff x="93902" y="-585149"/>
              <a:chExt cx="8806826" cy="5895640"/>
            </a:xfrm>
          </p:grpSpPr>
          <p:sp>
            <p:nvSpPr>
              <p:cNvPr id="38" name="Google Shape;38;p3"/>
              <p:cNvSpPr/>
              <p:nvPr/>
            </p:nvSpPr>
            <p:spPr>
              <a:xfrm flipH="1">
                <a:off x="461786" y="980024"/>
                <a:ext cx="251315" cy="251315"/>
              </a:xfrm>
              <a:custGeom>
                <a:avLst/>
                <a:gdLst/>
                <a:ahLst/>
                <a:cxnLst/>
                <a:rect l="l" t="t" r="r" b="b"/>
                <a:pathLst>
                  <a:path w="207698" h="207698" extrusionOk="0">
                    <a:moveTo>
                      <a:pt x="207698" y="89035"/>
                    </a:moveTo>
                    <a:lnTo>
                      <a:pt x="139590" y="89035"/>
                    </a:lnTo>
                    <a:lnTo>
                      <a:pt x="187752" y="40909"/>
                    </a:lnTo>
                    <a:lnTo>
                      <a:pt x="166790" y="19947"/>
                    </a:lnTo>
                    <a:lnTo>
                      <a:pt x="118664" y="68072"/>
                    </a:lnTo>
                    <a:lnTo>
                      <a:pt x="118664" y="0"/>
                    </a:lnTo>
                    <a:lnTo>
                      <a:pt x="89034" y="0"/>
                    </a:lnTo>
                    <a:lnTo>
                      <a:pt x="89034" y="68072"/>
                    </a:lnTo>
                    <a:lnTo>
                      <a:pt x="40872" y="19947"/>
                    </a:lnTo>
                    <a:lnTo>
                      <a:pt x="19947" y="40909"/>
                    </a:lnTo>
                    <a:lnTo>
                      <a:pt x="68072" y="89035"/>
                    </a:lnTo>
                    <a:lnTo>
                      <a:pt x="0" y="89035"/>
                    </a:lnTo>
                    <a:lnTo>
                      <a:pt x="0" y="118664"/>
                    </a:lnTo>
                    <a:lnTo>
                      <a:pt x="68072" y="118664"/>
                    </a:lnTo>
                    <a:lnTo>
                      <a:pt x="19947" y="166790"/>
                    </a:lnTo>
                    <a:lnTo>
                      <a:pt x="40872" y="187752"/>
                    </a:lnTo>
                    <a:lnTo>
                      <a:pt x="89034" y="139626"/>
                    </a:lnTo>
                    <a:lnTo>
                      <a:pt x="89034" y="207698"/>
                    </a:lnTo>
                    <a:lnTo>
                      <a:pt x="118664" y="207698"/>
                    </a:lnTo>
                    <a:lnTo>
                      <a:pt x="118664" y="139626"/>
                    </a:lnTo>
                    <a:lnTo>
                      <a:pt x="166790" y="187752"/>
                    </a:lnTo>
                    <a:lnTo>
                      <a:pt x="187752" y="166790"/>
                    </a:lnTo>
                    <a:lnTo>
                      <a:pt x="139590" y="118664"/>
                    </a:lnTo>
                    <a:lnTo>
                      <a:pt x="207698" y="118664"/>
                    </a:lnTo>
                    <a:lnTo>
                      <a:pt x="207698" y="89035"/>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9" name="Google Shape;39;p3"/>
              <p:cNvGrpSpPr/>
              <p:nvPr/>
            </p:nvGrpSpPr>
            <p:grpSpPr>
              <a:xfrm rot="5400000">
                <a:off x="8024436" y="1550521"/>
                <a:ext cx="1275844" cy="476741"/>
                <a:chOff x="1029776" y="-2882299"/>
                <a:chExt cx="700397" cy="261744"/>
              </a:xfrm>
            </p:grpSpPr>
            <p:sp>
              <p:nvSpPr>
                <p:cNvPr id="40" name="Google Shape;40;p3"/>
                <p:cNvSpPr/>
                <p:nvPr/>
              </p:nvSpPr>
              <p:spPr>
                <a:xfrm>
                  <a:off x="1029776" y="-2882299"/>
                  <a:ext cx="700397" cy="109751"/>
                </a:xfrm>
                <a:custGeom>
                  <a:avLst/>
                  <a:gdLst/>
                  <a:ahLst/>
                  <a:cxnLst/>
                  <a:rect l="l" t="t" r="r" b="b"/>
                  <a:pathLst>
                    <a:path w="933863" h="146335" extrusionOk="0">
                      <a:moveTo>
                        <a:pt x="0" y="146335"/>
                      </a:moveTo>
                      <a:lnTo>
                        <a:pt x="0" y="50156"/>
                      </a:lnTo>
                      <a:cubicBezTo>
                        <a:pt x="24770" y="50156"/>
                        <a:pt x="34344" y="43955"/>
                        <a:pt x="51789" y="32749"/>
                      </a:cubicBezTo>
                      <a:cubicBezTo>
                        <a:pt x="73222" y="18931"/>
                        <a:pt x="102598" y="0"/>
                        <a:pt x="155692" y="0"/>
                      </a:cubicBezTo>
                      <a:cubicBezTo>
                        <a:pt x="208786" y="0"/>
                        <a:pt x="238126" y="18931"/>
                        <a:pt x="259596" y="32749"/>
                      </a:cubicBezTo>
                      <a:cubicBezTo>
                        <a:pt x="277004" y="43991"/>
                        <a:pt x="286614" y="50156"/>
                        <a:pt x="311384" y="50156"/>
                      </a:cubicBezTo>
                      <a:cubicBezTo>
                        <a:pt x="336154" y="50156"/>
                        <a:pt x="345729" y="43955"/>
                        <a:pt x="363137" y="32749"/>
                      </a:cubicBezTo>
                      <a:cubicBezTo>
                        <a:pt x="384570" y="18931"/>
                        <a:pt x="413946" y="0"/>
                        <a:pt x="467004" y="0"/>
                      </a:cubicBezTo>
                      <a:cubicBezTo>
                        <a:pt x="520062" y="0"/>
                        <a:pt x="549438" y="18931"/>
                        <a:pt x="570871" y="32749"/>
                      </a:cubicBezTo>
                      <a:cubicBezTo>
                        <a:pt x="588279" y="43991"/>
                        <a:pt x="597890" y="50156"/>
                        <a:pt x="622624" y="50156"/>
                      </a:cubicBezTo>
                      <a:cubicBezTo>
                        <a:pt x="647358" y="50156"/>
                        <a:pt x="656968" y="43955"/>
                        <a:pt x="674376" y="32749"/>
                      </a:cubicBezTo>
                      <a:cubicBezTo>
                        <a:pt x="695810" y="18931"/>
                        <a:pt x="725185" y="0"/>
                        <a:pt x="778243" y="0"/>
                      </a:cubicBezTo>
                      <a:cubicBezTo>
                        <a:pt x="831301" y="0"/>
                        <a:pt x="860677" y="18931"/>
                        <a:pt x="882111" y="32749"/>
                      </a:cubicBezTo>
                      <a:cubicBezTo>
                        <a:pt x="899519" y="43991"/>
                        <a:pt x="909129" y="50156"/>
                        <a:pt x="933863" y="50156"/>
                      </a:cubicBezTo>
                      <a:lnTo>
                        <a:pt x="933863" y="146335"/>
                      </a:lnTo>
                      <a:cubicBezTo>
                        <a:pt x="880805" y="146335"/>
                        <a:pt x="851429" y="127404"/>
                        <a:pt x="829996" y="113587"/>
                      </a:cubicBezTo>
                      <a:cubicBezTo>
                        <a:pt x="812588" y="102344"/>
                        <a:pt x="802977" y="96179"/>
                        <a:pt x="778243" y="96179"/>
                      </a:cubicBezTo>
                      <a:cubicBezTo>
                        <a:pt x="753510" y="96179"/>
                        <a:pt x="743899" y="102380"/>
                        <a:pt x="726491" y="113587"/>
                      </a:cubicBezTo>
                      <a:cubicBezTo>
                        <a:pt x="705058" y="127404"/>
                        <a:pt x="675682" y="146335"/>
                        <a:pt x="622624" y="146335"/>
                      </a:cubicBezTo>
                      <a:cubicBezTo>
                        <a:pt x="569566" y="146335"/>
                        <a:pt x="540190" y="127404"/>
                        <a:pt x="518756" y="113587"/>
                      </a:cubicBezTo>
                      <a:cubicBezTo>
                        <a:pt x="501348" y="102344"/>
                        <a:pt x="491738" y="96179"/>
                        <a:pt x="467004" y="96179"/>
                      </a:cubicBezTo>
                      <a:cubicBezTo>
                        <a:pt x="442270" y="96179"/>
                        <a:pt x="432660" y="102380"/>
                        <a:pt x="415252" y="113587"/>
                      </a:cubicBezTo>
                      <a:cubicBezTo>
                        <a:pt x="393818" y="127404"/>
                        <a:pt x="364442" y="146335"/>
                        <a:pt x="311384" y="146335"/>
                      </a:cubicBezTo>
                      <a:cubicBezTo>
                        <a:pt x="258326" y="146335"/>
                        <a:pt x="228951" y="127404"/>
                        <a:pt x="207481" y="113587"/>
                      </a:cubicBezTo>
                      <a:cubicBezTo>
                        <a:pt x="190073" y="102344"/>
                        <a:pt x="180462" y="96179"/>
                        <a:pt x="155692" y="96179"/>
                      </a:cubicBezTo>
                      <a:cubicBezTo>
                        <a:pt x="130922" y="96179"/>
                        <a:pt x="121348" y="102380"/>
                        <a:pt x="103904" y="113587"/>
                      </a:cubicBezTo>
                      <a:cubicBezTo>
                        <a:pt x="82470" y="127404"/>
                        <a:pt x="53094" y="146335"/>
                        <a:pt x="0" y="14633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41;p3"/>
                <p:cNvSpPr/>
                <p:nvPr/>
              </p:nvSpPr>
              <p:spPr>
                <a:xfrm>
                  <a:off x="1029776" y="-2730306"/>
                  <a:ext cx="700397" cy="109751"/>
                </a:xfrm>
                <a:custGeom>
                  <a:avLst/>
                  <a:gdLst/>
                  <a:ahLst/>
                  <a:cxnLst/>
                  <a:rect l="l" t="t" r="r" b="b"/>
                  <a:pathLst>
                    <a:path w="933863" h="146335" extrusionOk="0">
                      <a:moveTo>
                        <a:pt x="0" y="146336"/>
                      </a:moveTo>
                      <a:lnTo>
                        <a:pt x="0" y="50157"/>
                      </a:lnTo>
                      <a:cubicBezTo>
                        <a:pt x="24770" y="50157"/>
                        <a:pt x="34344" y="43955"/>
                        <a:pt x="51789" y="32749"/>
                      </a:cubicBezTo>
                      <a:cubicBezTo>
                        <a:pt x="73222" y="18931"/>
                        <a:pt x="102598" y="0"/>
                        <a:pt x="155692" y="0"/>
                      </a:cubicBezTo>
                      <a:cubicBezTo>
                        <a:pt x="208786" y="0"/>
                        <a:pt x="238126" y="18931"/>
                        <a:pt x="259596" y="32749"/>
                      </a:cubicBezTo>
                      <a:cubicBezTo>
                        <a:pt x="277004" y="43991"/>
                        <a:pt x="286614" y="50157"/>
                        <a:pt x="311384" y="50157"/>
                      </a:cubicBezTo>
                      <a:cubicBezTo>
                        <a:pt x="336154" y="50157"/>
                        <a:pt x="345729" y="43955"/>
                        <a:pt x="363137" y="32749"/>
                      </a:cubicBezTo>
                      <a:cubicBezTo>
                        <a:pt x="384570" y="18931"/>
                        <a:pt x="413946" y="0"/>
                        <a:pt x="467004" y="0"/>
                      </a:cubicBezTo>
                      <a:cubicBezTo>
                        <a:pt x="520062" y="0"/>
                        <a:pt x="549438" y="18931"/>
                        <a:pt x="570871" y="32749"/>
                      </a:cubicBezTo>
                      <a:cubicBezTo>
                        <a:pt x="588279" y="43991"/>
                        <a:pt x="597890" y="50157"/>
                        <a:pt x="622624" y="50157"/>
                      </a:cubicBezTo>
                      <a:cubicBezTo>
                        <a:pt x="647358" y="50157"/>
                        <a:pt x="656968" y="43955"/>
                        <a:pt x="674376" y="32749"/>
                      </a:cubicBezTo>
                      <a:cubicBezTo>
                        <a:pt x="695810" y="18931"/>
                        <a:pt x="725185" y="0"/>
                        <a:pt x="778243" y="0"/>
                      </a:cubicBezTo>
                      <a:cubicBezTo>
                        <a:pt x="831301" y="0"/>
                        <a:pt x="860677" y="18931"/>
                        <a:pt x="882111" y="32749"/>
                      </a:cubicBezTo>
                      <a:cubicBezTo>
                        <a:pt x="899519" y="43991"/>
                        <a:pt x="909129" y="50157"/>
                        <a:pt x="933863" y="50157"/>
                      </a:cubicBezTo>
                      <a:lnTo>
                        <a:pt x="933863" y="146336"/>
                      </a:lnTo>
                      <a:cubicBezTo>
                        <a:pt x="880805" y="146336"/>
                        <a:pt x="851429" y="127404"/>
                        <a:pt x="829996" y="113587"/>
                      </a:cubicBezTo>
                      <a:cubicBezTo>
                        <a:pt x="812588" y="102344"/>
                        <a:pt x="802977" y="96179"/>
                        <a:pt x="778243" y="96179"/>
                      </a:cubicBezTo>
                      <a:cubicBezTo>
                        <a:pt x="753510" y="96179"/>
                        <a:pt x="743899" y="102381"/>
                        <a:pt x="726491" y="113587"/>
                      </a:cubicBezTo>
                      <a:cubicBezTo>
                        <a:pt x="705058" y="127404"/>
                        <a:pt x="675682" y="146336"/>
                        <a:pt x="622624" y="146336"/>
                      </a:cubicBezTo>
                      <a:cubicBezTo>
                        <a:pt x="569566" y="146336"/>
                        <a:pt x="540190" y="127404"/>
                        <a:pt x="518756" y="113587"/>
                      </a:cubicBezTo>
                      <a:cubicBezTo>
                        <a:pt x="501348" y="102344"/>
                        <a:pt x="491738" y="96179"/>
                        <a:pt x="467004" y="96179"/>
                      </a:cubicBezTo>
                      <a:cubicBezTo>
                        <a:pt x="442270" y="96179"/>
                        <a:pt x="432660" y="102381"/>
                        <a:pt x="415252" y="113587"/>
                      </a:cubicBezTo>
                      <a:cubicBezTo>
                        <a:pt x="393818" y="127404"/>
                        <a:pt x="364442" y="146336"/>
                        <a:pt x="311384" y="146336"/>
                      </a:cubicBezTo>
                      <a:cubicBezTo>
                        <a:pt x="258326" y="146336"/>
                        <a:pt x="228951" y="127404"/>
                        <a:pt x="207481" y="113587"/>
                      </a:cubicBezTo>
                      <a:cubicBezTo>
                        <a:pt x="190073" y="102344"/>
                        <a:pt x="180462" y="96179"/>
                        <a:pt x="155692" y="96179"/>
                      </a:cubicBezTo>
                      <a:cubicBezTo>
                        <a:pt x="130922" y="96179"/>
                        <a:pt x="121348" y="102381"/>
                        <a:pt x="103904" y="113587"/>
                      </a:cubicBezTo>
                      <a:cubicBezTo>
                        <a:pt x="82470" y="127404"/>
                        <a:pt x="53094" y="146336"/>
                        <a:pt x="0" y="14633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2" name="Google Shape;42;p3"/>
              <p:cNvSpPr/>
              <p:nvPr/>
            </p:nvSpPr>
            <p:spPr>
              <a:xfrm flipH="1">
                <a:off x="8185693" y="4262963"/>
                <a:ext cx="476681" cy="476681"/>
              </a:xfrm>
              <a:custGeom>
                <a:avLst/>
                <a:gdLst/>
                <a:ahLst/>
                <a:cxnLst/>
                <a:rect l="l" t="t" r="r" b="b"/>
                <a:pathLst>
                  <a:path w="342936" h="342936" extrusionOk="0">
                    <a:moveTo>
                      <a:pt x="171468" y="0"/>
                    </a:moveTo>
                    <a:cubicBezTo>
                      <a:pt x="76776" y="0"/>
                      <a:pt x="0" y="76776"/>
                      <a:pt x="0" y="171468"/>
                    </a:cubicBezTo>
                    <a:cubicBezTo>
                      <a:pt x="0" y="266160"/>
                      <a:pt x="76776" y="342936"/>
                      <a:pt x="171468" y="342936"/>
                    </a:cubicBezTo>
                    <a:cubicBezTo>
                      <a:pt x="266160" y="342936"/>
                      <a:pt x="342936" y="266160"/>
                      <a:pt x="342936" y="171468"/>
                    </a:cubicBezTo>
                    <a:cubicBezTo>
                      <a:pt x="342936" y="76776"/>
                      <a:pt x="266160" y="0"/>
                      <a:pt x="171468" y="0"/>
                    </a:cubicBezTo>
                    <a:close/>
                    <a:moveTo>
                      <a:pt x="171468" y="281863"/>
                    </a:moveTo>
                    <a:cubicBezTo>
                      <a:pt x="110504" y="281863"/>
                      <a:pt x="61073" y="232432"/>
                      <a:pt x="61073" y="171468"/>
                    </a:cubicBezTo>
                    <a:cubicBezTo>
                      <a:pt x="61073" y="110504"/>
                      <a:pt x="110504" y="61073"/>
                      <a:pt x="171468" y="61073"/>
                    </a:cubicBezTo>
                    <a:cubicBezTo>
                      <a:pt x="232432" y="61073"/>
                      <a:pt x="281863" y="110504"/>
                      <a:pt x="281863" y="171468"/>
                    </a:cubicBezTo>
                    <a:cubicBezTo>
                      <a:pt x="281863" y="232432"/>
                      <a:pt x="232432" y="281863"/>
                      <a:pt x="171468" y="28186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3" name="Google Shape;43;p3"/>
              <p:cNvGrpSpPr/>
              <p:nvPr/>
            </p:nvGrpSpPr>
            <p:grpSpPr>
              <a:xfrm flipH="1">
                <a:off x="237135" y="4834532"/>
                <a:ext cx="951919" cy="475959"/>
                <a:chOff x="6896277" y="-5142175"/>
                <a:chExt cx="803104" cy="401551"/>
              </a:xfrm>
            </p:grpSpPr>
            <p:sp>
              <p:nvSpPr>
                <p:cNvPr id="44" name="Google Shape;44;p3"/>
                <p:cNvSpPr/>
                <p:nvPr/>
              </p:nvSpPr>
              <p:spPr>
                <a:xfrm>
                  <a:off x="6896277" y="-5142175"/>
                  <a:ext cx="803104" cy="401551"/>
                </a:xfrm>
                <a:custGeom>
                  <a:avLst/>
                  <a:gdLst/>
                  <a:ahLst/>
                  <a:cxnLst/>
                  <a:rect l="l" t="t" r="r" b="b"/>
                  <a:pathLst>
                    <a:path w="1070805" h="535402" extrusionOk="0">
                      <a:moveTo>
                        <a:pt x="90884" y="535403"/>
                      </a:moveTo>
                      <a:cubicBezTo>
                        <a:pt x="90884" y="289915"/>
                        <a:pt x="289914" y="90884"/>
                        <a:pt x="535402" y="90884"/>
                      </a:cubicBezTo>
                      <a:cubicBezTo>
                        <a:pt x="780890" y="90884"/>
                        <a:pt x="979921" y="289915"/>
                        <a:pt x="979921" y="535403"/>
                      </a:cubicBezTo>
                      <a:lnTo>
                        <a:pt x="1070806" y="535403"/>
                      </a:lnTo>
                      <a:cubicBezTo>
                        <a:pt x="1070806" y="239722"/>
                        <a:pt x="831120" y="0"/>
                        <a:pt x="535402" y="0"/>
                      </a:cubicBezTo>
                      <a:cubicBezTo>
                        <a:pt x="239685" y="0"/>
                        <a:pt x="0" y="239685"/>
                        <a:pt x="0" y="535403"/>
                      </a:cubicBezTo>
                      <a:lnTo>
                        <a:pt x="90884" y="535403"/>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45;p3"/>
                <p:cNvSpPr/>
                <p:nvPr/>
              </p:nvSpPr>
              <p:spPr>
                <a:xfrm>
                  <a:off x="7118908" y="-4919517"/>
                  <a:ext cx="357788" cy="178893"/>
                </a:xfrm>
                <a:custGeom>
                  <a:avLst/>
                  <a:gdLst/>
                  <a:ahLst/>
                  <a:cxnLst/>
                  <a:rect l="l" t="t" r="r" b="b"/>
                  <a:pathLst>
                    <a:path w="477050" h="238524" extrusionOk="0">
                      <a:moveTo>
                        <a:pt x="238525" y="84936"/>
                      </a:moveTo>
                      <a:cubicBezTo>
                        <a:pt x="323353" y="84936"/>
                        <a:pt x="392114" y="153698"/>
                        <a:pt x="392114" y="238525"/>
                      </a:cubicBezTo>
                      <a:lnTo>
                        <a:pt x="477050" y="238525"/>
                      </a:lnTo>
                      <a:cubicBezTo>
                        <a:pt x="477050" y="106805"/>
                        <a:pt x="370282" y="0"/>
                        <a:pt x="238525" y="0"/>
                      </a:cubicBezTo>
                      <a:cubicBezTo>
                        <a:pt x="106769" y="0"/>
                        <a:pt x="0" y="106769"/>
                        <a:pt x="0" y="238525"/>
                      </a:cubicBezTo>
                      <a:lnTo>
                        <a:pt x="84937" y="238525"/>
                      </a:lnTo>
                      <a:cubicBezTo>
                        <a:pt x="84937" y="153698"/>
                        <a:pt x="153698" y="84936"/>
                        <a:pt x="238525" y="8493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6" name="Google Shape;46;p3"/>
              <p:cNvSpPr/>
              <p:nvPr/>
            </p:nvSpPr>
            <p:spPr>
              <a:xfrm>
                <a:off x="93902" y="4358096"/>
                <a:ext cx="286459" cy="286459"/>
              </a:xfrm>
              <a:custGeom>
                <a:avLst/>
                <a:gdLst/>
                <a:ahLst/>
                <a:cxnLst/>
                <a:rect l="l" t="t" r="r" b="b"/>
                <a:pathLst>
                  <a:path w="836378" h="836378" extrusionOk="0">
                    <a:moveTo>
                      <a:pt x="836379" y="418189"/>
                    </a:moveTo>
                    <a:cubicBezTo>
                      <a:pt x="836379" y="649149"/>
                      <a:pt x="649149" y="836379"/>
                      <a:pt x="418189" y="836379"/>
                    </a:cubicBezTo>
                    <a:cubicBezTo>
                      <a:pt x="187229" y="836379"/>
                      <a:pt x="0" y="649149"/>
                      <a:pt x="0" y="418189"/>
                    </a:cubicBezTo>
                    <a:cubicBezTo>
                      <a:pt x="0" y="187230"/>
                      <a:pt x="187229" y="0"/>
                      <a:pt x="418189" y="0"/>
                    </a:cubicBezTo>
                    <a:cubicBezTo>
                      <a:pt x="649149" y="0"/>
                      <a:pt x="836379" y="187230"/>
                      <a:pt x="836379" y="418189"/>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47;p3"/>
              <p:cNvSpPr/>
              <p:nvPr/>
            </p:nvSpPr>
            <p:spPr>
              <a:xfrm>
                <a:off x="7842424" y="281626"/>
                <a:ext cx="343267" cy="343267"/>
              </a:xfrm>
              <a:custGeom>
                <a:avLst/>
                <a:gdLst/>
                <a:ahLst/>
                <a:cxnLst/>
                <a:rect l="l" t="t" r="r" b="b"/>
                <a:pathLst>
                  <a:path w="635679" h="635679" extrusionOk="0">
                    <a:moveTo>
                      <a:pt x="635680" y="317840"/>
                    </a:moveTo>
                    <a:cubicBezTo>
                      <a:pt x="635680" y="493378"/>
                      <a:pt x="493378" y="635680"/>
                      <a:pt x="317840" y="635680"/>
                    </a:cubicBezTo>
                    <a:cubicBezTo>
                      <a:pt x="142302" y="635680"/>
                      <a:pt x="0" y="493378"/>
                      <a:pt x="0" y="317840"/>
                    </a:cubicBezTo>
                    <a:cubicBezTo>
                      <a:pt x="0" y="142302"/>
                      <a:pt x="142302" y="0"/>
                      <a:pt x="317840" y="0"/>
                    </a:cubicBezTo>
                    <a:cubicBezTo>
                      <a:pt x="493378" y="0"/>
                      <a:pt x="635680" y="142302"/>
                      <a:pt x="635680" y="31784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8" name="Google Shape;48;p3"/>
              <p:cNvGrpSpPr/>
              <p:nvPr/>
            </p:nvGrpSpPr>
            <p:grpSpPr>
              <a:xfrm rot="5400000">
                <a:off x="648185" y="-379941"/>
                <a:ext cx="1085831" cy="675413"/>
                <a:chOff x="4274895" y="3432746"/>
                <a:chExt cx="740272" cy="460467"/>
              </a:xfrm>
            </p:grpSpPr>
            <p:sp>
              <p:nvSpPr>
                <p:cNvPr id="49" name="Google Shape;49;p3"/>
                <p:cNvSpPr/>
                <p:nvPr/>
              </p:nvSpPr>
              <p:spPr>
                <a:xfrm>
                  <a:off x="4274895" y="3432746"/>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50;p3"/>
                <p:cNvSpPr/>
                <p:nvPr/>
              </p:nvSpPr>
              <p:spPr>
                <a:xfrm>
                  <a:off x="4410106" y="3432746"/>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51;p3"/>
                <p:cNvSpPr/>
                <p:nvPr/>
              </p:nvSpPr>
              <p:spPr>
                <a:xfrm>
                  <a:off x="4545290" y="3432746"/>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52;p3"/>
                <p:cNvSpPr/>
                <p:nvPr/>
              </p:nvSpPr>
              <p:spPr>
                <a:xfrm>
                  <a:off x="4680500" y="3432746"/>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53;p3"/>
                <p:cNvSpPr/>
                <p:nvPr/>
              </p:nvSpPr>
              <p:spPr>
                <a:xfrm>
                  <a:off x="4815711" y="3432746"/>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54;p3"/>
                <p:cNvSpPr/>
                <p:nvPr/>
              </p:nvSpPr>
              <p:spPr>
                <a:xfrm>
                  <a:off x="4950513" y="3432746"/>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sp>
        <p:nvSpPr>
          <p:cNvPr id="55" name="Google Shape;55;p3"/>
          <p:cNvSpPr txBox="1">
            <a:spLocks noGrp="1"/>
          </p:cNvSpPr>
          <p:nvPr>
            <p:ph type="title" hasCustomPrompt="1"/>
          </p:nvPr>
        </p:nvSpPr>
        <p:spPr>
          <a:xfrm>
            <a:off x="3815700" y="1860870"/>
            <a:ext cx="1512600" cy="9465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6000"/>
              <a:buFont typeface="Libre Franklin Black"/>
              <a:buNone/>
              <a:defRPr sz="5500" b="1">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6" name="Google Shape;56;p3"/>
          <p:cNvSpPr txBox="1">
            <a:spLocks noGrp="1"/>
          </p:cNvSpPr>
          <p:nvPr>
            <p:ph type="title" idx="2"/>
          </p:nvPr>
        </p:nvSpPr>
        <p:spPr>
          <a:xfrm>
            <a:off x="2276700" y="2807380"/>
            <a:ext cx="4590600" cy="141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4000"/>
            </a:lvl1pPr>
            <a:lvl2pPr lvl="1">
              <a:spcBef>
                <a:spcPts val="0"/>
              </a:spcBef>
              <a:spcAft>
                <a:spcPts val="0"/>
              </a:spcAft>
              <a:buSzPts val="3500"/>
              <a:buNone/>
              <a:defRPr>
                <a:latin typeface="DM Sans"/>
                <a:ea typeface="DM Sans"/>
                <a:cs typeface="DM Sans"/>
                <a:sym typeface="DM Sans"/>
              </a:defRPr>
            </a:lvl2pPr>
            <a:lvl3pPr lvl="2">
              <a:spcBef>
                <a:spcPts val="0"/>
              </a:spcBef>
              <a:spcAft>
                <a:spcPts val="0"/>
              </a:spcAft>
              <a:buSzPts val="3500"/>
              <a:buNone/>
              <a:defRPr>
                <a:latin typeface="DM Sans"/>
                <a:ea typeface="DM Sans"/>
                <a:cs typeface="DM Sans"/>
                <a:sym typeface="DM Sans"/>
              </a:defRPr>
            </a:lvl3pPr>
            <a:lvl4pPr lvl="3">
              <a:spcBef>
                <a:spcPts val="0"/>
              </a:spcBef>
              <a:spcAft>
                <a:spcPts val="0"/>
              </a:spcAft>
              <a:buSzPts val="3500"/>
              <a:buNone/>
              <a:defRPr>
                <a:latin typeface="DM Sans"/>
                <a:ea typeface="DM Sans"/>
                <a:cs typeface="DM Sans"/>
                <a:sym typeface="DM Sans"/>
              </a:defRPr>
            </a:lvl4pPr>
            <a:lvl5pPr lvl="4">
              <a:spcBef>
                <a:spcPts val="0"/>
              </a:spcBef>
              <a:spcAft>
                <a:spcPts val="0"/>
              </a:spcAft>
              <a:buSzPts val="3500"/>
              <a:buNone/>
              <a:defRPr>
                <a:latin typeface="DM Sans"/>
                <a:ea typeface="DM Sans"/>
                <a:cs typeface="DM Sans"/>
                <a:sym typeface="DM Sans"/>
              </a:defRPr>
            </a:lvl5pPr>
            <a:lvl6pPr lvl="5">
              <a:spcBef>
                <a:spcPts val="0"/>
              </a:spcBef>
              <a:spcAft>
                <a:spcPts val="0"/>
              </a:spcAft>
              <a:buSzPts val="3500"/>
              <a:buNone/>
              <a:defRPr>
                <a:latin typeface="DM Sans"/>
                <a:ea typeface="DM Sans"/>
                <a:cs typeface="DM Sans"/>
                <a:sym typeface="DM Sans"/>
              </a:defRPr>
            </a:lvl6pPr>
            <a:lvl7pPr lvl="6">
              <a:spcBef>
                <a:spcPts val="0"/>
              </a:spcBef>
              <a:spcAft>
                <a:spcPts val="0"/>
              </a:spcAft>
              <a:buSzPts val="3500"/>
              <a:buNone/>
              <a:defRPr>
                <a:latin typeface="DM Sans"/>
                <a:ea typeface="DM Sans"/>
                <a:cs typeface="DM Sans"/>
                <a:sym typeface="DM Sans"/>
              </a:defRPr>
            </a:lvl7pPr>
            <a:lvl8pPr lvl="7">
              <a:spcBef>
                <a:spcPts val="0"/>
              </a:spcBef>
              <a:spcAft>
                <a:spcPts val="0"/>
              </a:spcAft>
              <a:buSzPts val="3500"/>
              <a:buNone/>
              <a:defRPr>
                <a:latin typeface="DM Sans"/>
                <a:ea typeface="DM Sans"/>
                <a:cs typeface="DM Sans"/>
                <a:sym typeface="DM Sans"/>
              </a:defRPr>
            </a:lvl8pPr>
            <a:lvl9pPr lvl="8">
              <a:spcBef>
                <a:spcPts val="0"/>
              </a:spcBef>
              <a:spcAft>
                <a:spcPts val="0"/>
              </a:spcAft>
              <a:buSzPts val="3500"/>
              <a:buNone/>
              <a:defRPr>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
        <p:cNvGrpSpPr/>
        <p:nvPr/>
      </p:nvGrpSpPr>
      <p:grpSpPr>
        <a:xfrm>
          <a:off x="0" y="0"/>
          <a:ext cx="0" cy="0"/>
          <a:chOff x="0" y="0"/>
          <a:chExt cx="0" cy="0"/>
        </a:xfrm>
      </p:grpSpPr>
      <p:grpSp>
        <p:nvGrpSpPr>
          <p:cNvPr id="58" name="Google Shape;58;p4"/>
          <p:cNvGrpSpPr/>
          <p:nvPr/>
        </p:nvGrpSpPr>
        <p:grpSpPr>
          <a:xfrm>
            <a:off x="114947" y="330247"/>
            <a:ext cx="8777986" cy="4686371"/>
            <a:chOff x="114947" y="330247"/>
            <a:chExt cx="8777986" cy="4686371"/>
          </a:xfrm>
        </p:grpSpPr>
        <p:sp>
          <p:nvSpPr>
            <p:cNvPr id="59" name="Google Shape;59;p4"/>
            <p:cNvSpPr/>
            <p:nvPr/>
          </p:nvSpPr>
          <p:spPr>
            <a:xfrm flipH="1">
              <a:off x="8077404" y="330247"/>
              <a:ext cx="286544" cy="285925"/>
            </a:xfrm>
            <a:custGeom>
              <a:avLst/>
              <a:gdLst/>
              <a:ahLst/>
              <a:cxnLst/>
              <a:rect l="l" t="t" r="r" b="b"/>
              <a:pathLst>
                <a:path w="123777" h="123777" extrusionOk="0">
                  <a:moveTo>
                    <a:pt x="0" y="70720"/>
                  </a:moveTo>
                  <a:lnTo>
                    <a:pt x="40582" y="70720"/>
                  </a:lnTo>
                  <a:lnTo>
                    <a:pt x="11859" y="99407"/>
                  </a:lnTo>
                  <a:lnTo>
                    <a:pt x="24371" y="111883"/>
                  </a:lnTo>
                  <a:lnTo>
                    <a:pt x="53058" y="83196"/>
                  </a:lnTo>
                  <a:lnTo>
                    <a:pt x="53058" y="123778"/>
                  </a:lnTo>
                  <a:lnTo>
                    <a:pt x="70720" y="123778"/>
                  </a:lnTo>
                  <a:lnTo>
                    <a:pt x="70720" y="83196"/>
                  </a:lnTo>
                  <a:lnTo>
                    <a:pt x="99407" y="111883"/>
                  </a:lnTo>
                  <a:lnTo>
                    <a:pt x="111918" y="99407"/>
                  </a:lnTo>
                  <a:lnTo>
                    <a:pt x="83196" y="70720"/>
                  </a:lnTo>
                  <a:lnTo>
                    <a:pt x="123778" y="70720"/>
                  </a:lnTo>
                  <a:lnTo>
                    <a:pt x="123778" y="53058"/>
                  </a:lnTo>
                  <a:lnTo>
                    <a:pt x="83196" y="53058"/>
                  </a:lnTo>
                  <a:lnTo>
                    <a:pt x="111918" y="24371"/>
                  </a:lnTo>
                  <a:lnTo>
                    <a:pt x="99407" y="11859"/>
                  </a:lnTo>
                  <a:lnTo>
                    <a:pt x="70720" y="40582"/>
                  </a:lnTo>
                  <a:lnTo>
                    <a:pt x="70720" y="0"/>
                  </a:lnTo>
                  <a:lnTo>
                    <a:pt x="53058" y="0"/>
                  </a:lnTo>
                  <a:lnTo>
                    <a:pt x="53058" y="40582"/>
                  </a:lnTo>
                  <a:lnTo>
                    <a:pt x="24371" y="11859"/>
                  </a:lnTo>
                  <a:lnTo>
                    <a:pt x="11859" y="24371"/>
                  </a:lnTo>
                  <a:lnTo>
                    <a:pt x="40582" y="53058"/>
                  </a:lnTo>
                  <a:lnTo>
                    <a:pt x="0" y="53058"/>
                  </a:lnTo>
                  <a:lnTo>
                    <a:pt x="0" y="7072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grpSp>
          <p:nvGrpSpPr>
            <p:cNvPr id="60" name="Google Shape;60;p4"/>
            <p:cNvGrpSpPr/>
            <p:nvPr/>
          </p:nvGrpSpPr>
          <p:grpSpPr>
            <a:xfrm rot="10800000" flipH="1">
              <a:off x="8569567" y="330253"/>
              <a:ext cx="323366" cy="865201"/>
              <a:chOff x="14298616" y="166555"/>
              <a:chExt cx="261771" cy="700397"/>
            </a:xfrm>
          </p:grpSpPr>
          <p:sp>
            <p:nvSpPr>
              <p:cNvPr id="61" name="Google Shape;61;p4"/>
              <p:cNvSpPr/>
              <p:nvPr/>
            </p:nvSpPr>
            <p:spPr>
              <a:xfrm>
                <a:off x="14298616" y="166555"/>
                <a:ext cx="109751" cy="700397"/>
              </a:xfrm>
              <a:custGeom>
                <a:avLst/>
                <a:gdLst/>
                <a:ahLst/>
                <a:cxnLst/>
                <a:rect l="l" t="t" r="r" b="b"/>
                <a:pathLst>
                  <a:path w="146335" h="933863" extrusionOk="0">
                    <a:moveTo>
                      <a:pt x="146336" y="933863"/>
                    </a:moveTo>
                    <a:lnTo>
                      <a:pt x="50157" y="933863"/>
                    </a:lnTo>
                    <a:cubicBezTo>
                      <a:pt x="50157" y="909093"/>
                      <a:pt x="43955" y="899519"/>
                      <a:pt x="32749" y="882074"/>
                    </a:cubicBezTo>
                    <a:cubicBezTo>
                      <a:pt x="18931" y="860641"/>
                      <a:pt x="0" y="831265"/>
                      <a:pt x="0" y="778171"/>
                    </a:cubicBezTo>
                    <a:cubicBezTo>
                      <a:pt x="0" y="725077"/>
                      <a:pt x="18931" y="695737"/>
                      <a:pt x="32749" y="674267"/>
                    </a:cubicBezTo>
                    <a:cubicBezTo>
                      <a:pt x="43991" y="656859"/>
                      <a:pt x="50157" y="647249"/>
                      <a:pt x="50157" y="622479"/>
                    </a:cubicBezTo>
                    <a:cubicBezTo>
                      <a:pt x="50157" y="597709"/>
                      <a:pt x="43955" y="588134"/>
                      <a:pt x="32749" y="570726"/>
                    </a:cubicBezTo>
                    <a:cubicBezTo>
                      <a:pt x="18931" y="549293"/>
                      <a:pt x="0" y="519917"/>
                      <a:pt x="0" y="466859"/>
                    </a:cubicBezTo>
                    <a:cubicBezTo>
                      <a:pt x="0" y="413801"/>
                      <a:pt x="18931" y="384425"/>
                      <a:pt x="32749" y="362992"/>
                    </a:cubicBezTo>
                    <a:cubicBezTo>
                      <a:pt x="43991" y="345584"/>
                      <a:pt x="50157" y="335973"/>
                      <a:pt x="50157" y="311239"/>
                    </a:cubicBezTo>
                    <a:cubicBezTo>
                      <a:pt x="50157" y="286506"/>
                      <a:pt x="43955" y="276895"/>
                      <a:pt x="32749" y="259487"/>
                    </a:cubicBezTo>
                    <a:cubicBezTo>
                      <a:pt x="18931" y="238053"/>
                      <a:pt x="0" y="208678"/>
                      <a:pt x="0" y="155620"/>
                    </a:cubicBezTo>
                    <a:cubicBezTo>
                      <a:pt x="0" y="102562"/>
                      <a:pt x="18931" y="73186"/>
                      <a:pt x="32749" y="51752"/>
                    </a:cubicBezTo>
                    <a:cubicBezTo>
                      <a:pt x="43991" y="34344"/>
                      <a:pt x="50157" y="24734"/>
                      <a:pt x="50157" y="0"/>
                    </a:cubicBezTo>
                    <a:lnTo>
                      <a:pt x="146336" y="0"/>
                    </a:lnTo>
                    <a:cubicBezTo>
                      <a:pt x="146336" y="53058"/>
                      <a:pt x="127404" y="82434"/>
                      <a:pt x="113587" y="103867"/>
                    </a:cubicBezTo>
                    <a:cubicBezTo>
                      <a:pt x="102344" y="121275"/>
                      <a:pt x="96179" y="130886"/>
                      <a:pt x="96179" y="155620"/>
                    </a:cubicBezTo>
                    <a:cubicBezTo>
                      <a:pt x="96179" y="180353"/>
                      <a:pt x="102380" y="189964"/>
                      <a:pt x="113587" y="207372"/>
                    </a:cubicBezTo>
                    <a:cubicBezTo>
                      <a:pt x="127404" y="228806"/>
                      <a:pt x="146336" y="258181"/>
                      <a:pt x="146336" y="311239"/>
                    </a:cubicBezTo>
                    <a:cubicBezTo>
                      <a:pt x="146336" y="364297"/>
                      <a:pt x="127404" y="393673"/>
                      <a:pt x="113587" y="415107"/>
                    </a:cubicBezTo>
                    <a:cubicBezTo>
                      <a:pt x="102344" y="432515"/>
                      <a:pt x="96179" y="442125"/>
                      <a:pt x="96179" y="466859"/>
                    </a:cubicBezTo>
                    <a:cubicBezTo>
                      <a:pt x="96179" y="491593"/>
                      <a:pt x="102380" y="501203"/>
                      <a:pt x="113587" y="518611"/>
                    </a:cubicBezTo>
                    <a:cubicBezTo>
                      <a:pt x="127404" y="540045"/>
                      <a:pt x="146336" y="569421"/>
                      <a:pt x="146336" y="622479"/>
                    </a:cubicBezTo>
                    <a:cubicBezTo>
                      <a:pt x="146336" y="675537"/>
                      <a:pt x="127404" y="704912"/>
                      <a:pt x="113587" y="726382"/>
                    </a:cubicBezTo>
                    <a:cubicBezTo>
                      <a:pt x="102344" y="743790"/>
                      <a:pt x="96179" y="753401"/>
                      <a:pt x="96179" y="778171"/>
                    </a:cubicBezTo>
                    <a:cubicBezTo>
                      <a:pt x="96179" y="802941"/>
                      <a:pt x="102380" y="812515"/>
                      <a:pt x="113587" y="829960"/>
                    </a:cubicBezTo>
                    <a:cubicBezTo>
                      <a:pt x="127404" y="851393"/>
                      <a:pt x="146336" y="880769"/>
                      <a:pt x="146336" y="933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sp>
            <p:nvSpPr>
              <p:cNvPr id="62" name="Google Shape;62;p4"/>
              <p:cNvSpPr/>
              <p:nvPr/>
            </p:nvSpPr>
            <p:spPr>
              <a:xfrm>
                <a:off x="14450636" y="166555"/>
                <a:ext cx="109751" cy="700397"/>
              </a:xfrm>
              <a:custGeom>
                <a:avLst/>
                <a:gdLst/>
                <a:ahLst/>
                <a:cxnLst/>
                <a:rect l="l" t="t" r="r" b="b"/>
                <a:pathLst>
                  <a:path w="146335" h="933863" extrusionOk="0">
                    <a:moveTo>
                      <a:pt x="146336" y="933863"/>
                    </a:moveTo>
                    <a:lnTo>
                      <a:pt x="50157" y="933863"/>
                    </a:lnTo>
                    <a:cubicBezTo>
                      <a:pt x="50157" y="909093"/>
                      <a:pt x="43955" y="899519"/>
                      <a:pt x="32749" y="882074"/>
                    </a:cubicBezTo>
                    <a:cubicBezTo>
                      <a:pt x="18931" y="860641"/>
                      <a:pt x="0" y="831265"/>
                      <a:pt x="0" y="778171"/>
                    </a:cubicBezTo>
                    <a:cubicBezTo>
                      <a:pt x="0" y="725077"/>
                      <a:pt x="18931" y="695737"/>
                      <a:pt x="32749" y="674267"/>
                    </a:cubicBezTo>
                    <a:cubicBezTo>
                      <a:pt x="43992" y="656859"/>
                      <a:pt x="50157" y="647249"/>
                      <a:pt x="50157" y="622479"/>
                    </a:cubicBezTo>
                    <a:cubicBezTo>
                      <a:pt x="50157" y="597709"/>
                      <a:pt x="43955" y="588134"/>
                      <a:pt x="32749" y="570726"/>
                    </a:cubicBezTo>
                    <a:cubicBezTo>
                      <a:pt x="18931" y="549293"/>
                      <a:pt x="0" y="519917"/>
                      <a:pt x="0" y="466859"/>
                    </a:cubicBezTo>
                    <a:cubicBezTo>
                      <a:pt x="0" y="413801"/>
                      <a:pt x="18931" y="384425"/>
                      <a:pt x="32749" y="362992"/>
                    </a:cubicBezTo>
                    <a:cubicBezTo>
                      <a:pt x="43992" y="345584"/>
                      <a:pt x="50157" y="335973"/>
                      <a:pt x="50157" y="311239"/>
                    </a:cubicBezTo>
                    <a:cubicBezTo>
                      <a:pt x="50157" y="286506"/>
                      <a:pt x="43955" y="276895"/>
                      <a:pt x="32749" y="259487"/>
                    </a:cubicBezTo>
                    <a:cubicBezTo>
                      <a:pt x="18931" y="238053"/>
                      <a:pt x="0" y="208678"/>
                      <a:pt x="0" y="155620"/>
                    </a:cubicBezTo>
                    <a:cubicBezTo>
                      <a:pt x="0" y="102562"/>
                      <a:pt x="18931" y="73186"/>
                      <a:pt x="32749" y="51752"/>
                    </a:cubicBezTo>
                    <a:cubicBezTo>
                      <a:pt x="43992" y="34344"/>
                      <a:pt x="50157" y="24734"/>
                      <a:pt x="50157" y="0"/>
                    </a:cubicBezTo>
                    <a:lnTo>
                      <a:pt x="146336" y="0"/>
                    </a:lnTo>
                    <a:cubicBezTo>
                      <a:pt x="146336" y="53058"/>
                      <a:pt x="127405" y="82434"/>
                      <a:pt x="113587" y="103867"/>
                    </a:cubicBezTo>
                    <a:cubicBezTo>
                      <a:pt x="102344" y="121275"/>
                      <a:pt x="96179" y="130886"/>
                      <a:pt x="96179" y="155620"/>
                    </a:cubicBezTo>
                    <a:cubicBezTo>
                      <a:pt x="96179" y="180353"/>
                      <a:pt x="102380" y="189964"/>
                      <a:pt x="113587" y="207372"/>
                    </a:cubicBezTo>
                    <a:cubicBezTo>
                      <a:pt x="127405" y="228806"/>
                      <a:pt x="146336" y="258181"/>
                      <a:pt x="146336" y="311239"/>
                    </a:cubicBezTo>
                    <a:cubicBezTo>
                      <a:pt x="146336" y="364297"/>
                      <a:pt x="127405" y="393673"/>
                      <a:pt x="113587" y="415107"/>
                    </a:cubicBezTo>
                    <a:cubicBezTo>
                      <a:pt x="102344" y="432515"/>
                      <a:pt x="96179" y="442125"/>
                      <a:pt x="96179" y="466859"/>
                    </a:cubicBezTo>
                    <a:cubicBezTo>
                      <a:pt x="96179" y="491593"/>
                      <a:pt x="102380" y="501203"/>
                      <a:pt x="113587" y="518611"/>
                    </a:cubicBezTo>
                    <a:cubicBezTo>
                      <a:pt x="127405" y="540045"/>
                      <a:pt x="146336" y="569421"/>
                      <a:pt x="146336" y="622479"/>
                    </a:cubicBezTo>
                    <a:cubicBezTo>
                      <a:pt x="146336" y="675537"/>
                      <a:pt x="127405" y="704912"/>
                      <a:pt x="113587" y="726382"/>
                    </a:cubicBezTo>
                    <a:cubicBezTo>
                      <a:pt x="102344" y="743790"/>
                      <a:pt x="96179" y="753401"/>
                      <a:pt x="96179" y="778171"/>
                    </a:cubicBezTo>
                    <a:cubicBezTo>
                      <a:pt x="96179" y="802941"/>
                      <a:pt x="102380" y="812515"/>
                      <a:pt x="113587" y="829960"/>
                    </a:cubicBezTo>
                    <a:cubicBezTo>
                      <a:pt x="127405" y="851393"/>
                      <a:pt x="146336" y="880769"/>
                      <a:pt x="146336" y="933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grpSp>
        <p:sp>
          <p:nvSpPr>
            <p:cNvPr id="63" name="Google Shape;63;p4"/>
            <p:cNvSpPr/>
            <p:nvPr/>
          </p:nvSpPr>
          <p:spPr>
            <a:xfrm flipH="1">
              <a:off x="114947" y="4848088"/>
              <a:ext cx="168503" cy="168530"/>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4" name="Google Shape;64;p4"/>
          <p:cNvSpPr txBox="1">
            <a:spLocks noGrp="1"/>
          </p:cNvSpPr>
          <p:nvPr>
            <p:ph type="body" idx="1"/>
          </p:nvPr>
        </p:nvSpPr>
        <p:spPr>
          <a:xfrm>
            <a:off x="711900" y="1416500"/>
            <a:ext cx="3108000" cy="244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a:buChar char="■"/>
              <a:defRPr/>
            </a:lvl1pPr>
            <a:lvl2pPr marL="914400" lvl="1" indent="-317500" rtl="0">
              <a:lnSpc>
                <a:spcPct val="100000"/>
              </a:lnSpc>
              <a:spcBef>
                <a:spcPts val="0"/>
              </a:spcBef>
              <a:spcAft>
                <a:spcPts val="0"/>
              </a:spcAft>
              <a:buSzPts val="1400"/>
              <a:buFont typeface="Roboto"/>
              <a:buChar char="○"/>
              <a:defRPr/>
            </a:lvl2pPr>
            <a:lvl3pPr marL="1371600" lvl="2" indent="-317500" rtl="0">
              <a:lnSpc>
                <a:spcPct val="100000"/>
              </a:lnSpc>
              <a:spcBef>
                <a:spcPts val="0"/>
              </a:spcBef>
              <a:spcAft>
                <a:spcPts val="0"/>
              </a:spcAft>
              <a:buSzPts val="1400"/>
              <a:buFont typeface="Roboto"/>
              <a:buChar char="■"/>
              <a:defRPr/>
            </a:lvl3pPr>
            <a:lvl4pPr marL="1828800" lvl="3" indent="-317500" rtl="0">
              <a:lnSpc>
                <a:spcPct val="100000"/>
              </a:lnSpc>
              <a:spcBef>
                <a:spcPts val="0"/>
              </a:spcBef>
              <a:spcAft>
                <a:spcPts val="0"/>
              </a:spcAft>
              <a:buSzPts val="1400"/>
              <a:buFont typeface="Roboto"/>
              <a:buChar char="●"/>
              <a:defRPr/>
            </a:lvl4pPr>
            <a:lvl5pPr marL="2286000" lvl="4" indent="-317500" rtl="0">
              <a:lnSpc>
                <a:spcPct val="100000"/>
              </a:lnSpc>
              <a:spcBef>
                <a:spcPts val="0"/>
              </a:spcBef>
              <a:spcAft>
                <a:spcPts val="0"/>
              </a:spcAft>
              <a:buSzPts val="1400"/>
              <a:buFont typeface="Roboto"/>
              <a:buChar char="○"/>
              <a:defRPr/>
            </a:lvl5pPr>
            <a:lvl6pPr marL="2743200" lvl="5" indent="-317500" rtl="0">
              <a:lnSpc>
                <a:spcPct val="100000"/>
              </a:lnSpc>
              <a:spcBef>
                <a:spcPts val="0"/>
              </a:spcBef>
              <a:spcAft>
                <a:spcPts val="0"/>
              </a:spcAft>
              <a:buSzPts val="1400"/>
              <a:buFont typeface="Roboto"/>
              <a:buChar char="■"/>
              <a:defRPr/>
            </a:lvl6pPr>
            <a:lvl7pPr marL="3200400" lvl="6" indent="-317500" rtl="0">
              <a:lnSpc>
                <a:spcPct val="100000"/>
              </a:lnSpc>
              <a:spcBef>
                <a:spcPts val="0"/>
              </a:spcBef>
              <a:spcAft>
                <a:spcPts val="0"/>
              </a:spcAft>
              <a:buSzPts val="1400"/>
              <a:buFont typeface="Roboto"/>
              <a:buChar char="●"/>
              <a:defRPr/>
            </a:lvl7pPr>
            <a:lvl8pPr marL="3657600" lvl="7" indent="-317500" rtl="0">
              <a:lnSpc>
                <a:spcPct val="100000"/>
              </a:lnSpc>
              <a:spcBef>
                <a:spcPts val="0"/>
              </a:spcBef>
              <a:spcAft>
                <a:spcPts val="0"/>
              </a:spcAft>
              <a:buSzPts val="1400"/>
              <a:buFont typeface="Roboto"/>
              <a:buChar char="○"/>
              <a:defRPr/>
            </a:lvl8pPr>
            <a:lvl9pPr marL="4114800" lvl="8" indent="-317500" rtl="0">
              <a:lnSpc>
                <a:spcPct val="100000"/>
              </a:lnSpc>
              <a:spcBef>
                <a:spcPts val="0"/>
              </a:spcBef>
              <a:spcAft>
                <a:spcPts val="0"/>
              </a:spcAft>
              <a:buSzPts val="1400"/>
              <a:buFont typeface="Roboto"/>
              <a:buChar char="■"/>
              <a:defRPr/>
            </a:lvl9pPr>
          </a:lstStyle>
          <a:p>
            <a:endParaRPr/>
          </a:p>
        </p:txBody>
      </p:sp>
      <p:sp>
        <p:nvSpPr>
          <p:cNvPr id="65" name="Google Shape;65;p4"/>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grpSp>
        <p:nvGrpSpPr>
          <p:cNvPr id="67" name="Google Shape;67;p5"/>
          <p:cNvGrpSpPr/>
          <p:nvPr/>
        </p:nvGrpSpPr>
        <p:grpSpPr>
          <a:xfrm>
            <a:off x="151423" y="118478"/>
            <a:ext cx="8864193" cy="4926629"/>
            <a:chOff x="151423" y="118478"/>
            <a:chExt cx="8864193" cy="4926629"/>
          </a:xfrm>
        </p:grpSpPr>
        <p:sp>
          <p:nvSpPr>
            <p:cNvPr id="68" name="Google Shape;68;p5"/>
            <p:cNvSpPr/>
            <p:nvPr/>
          </p:nvSpPr>
          <p:spPr>
            <a:xfrm flipH="1">
              <a:off x="8347852" y="4626725"/>
              <a:ext cx="418382" cy="418382"/>
            </a:xfrm>
            <a:custGeom>
              <a:avLst/>
              <a:gdLst/>
              <a:ahLst/>
              <a:cxnLst/>
              <a:rect l="l" t="t" r="r" b="b"/>
              <a:pathLst>
                <a:path w="342936" h="342936" extrusionOk="0">
                  <a:moveTo>
                    <a:pt x="171468" y="0"/>
                  </a:moveTo>
                  <a:cubicBezTo>
                    <a:pt x="76776" y="0"/>
                    <a:pt x="0" y="76776"/>
                    <a:pt x="0" y="171468"/>
                  </a:cubicBezTo>
                  <a:cubicBezTo>
                    <a:pt x="0" y="266160"/>
                    <a:pt x="76776" y="342936"/>
                    <a:pt x="171468" y="342936"/>
                  </a:cubicBezTo>
                  <a:cubicBezTo>
                    <a:pt x="266160" y="342936"/>
                    <a:pt x="342936" y="266160"/>
                    <a:pt x="342936" y="171468"/>
                  </a:cubicBezTo>
                  <a:cubicBezTo>
                    <a:pt x="342936" y="76776"/>
                    <a:pt x="266160" y="0"/>
                    <a:pt x="171468" y="0"/>
                  </a:cubicBezTo>
                  <a:close/>
                  <a:moveTo>
                    <a:pt x="171468" y="281863"/>
                  </a:moveTo>
                  <a:cubicBezTo>
                    <a:pt x="110504" y="281863"/>
                    <a:pt x="61073" y="232432"/>
                    <a:pt x="61073" y="171468"/>
                  </a:cubicBezTo>
                  <a:cubicBezTo>
                    <a:pt x="61073" y="110504"/>
                    <a:pt x="110504" y="61073"/>
                    <a:pt x="171468" y="61073"/>
                  </a:cubicBezTo>
                  <a:cubicBezTo>
                    <a:pt x="232432" y="61073"/>
                    <a:pt x="281863" y="110504"/>
                    <a:pt x="281863" y="171468"/>
                  </a:cubicBezTo>
                  <a:cubicBezTo>
                    <a:pt x="281863" y="232432"/>
                    <a:pt x="232432" y="281863"/>
                    <a:pt x="171468" y="28186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69;p5"/>
            <p:cNvSpPr/>
            <p:nvPr/>
          </p:nvSpPr>
          <p:spPr>
            <a:xfrm flipH="1">
              <a:off x="151423" y="328625"/>
              <a:ext cx="249238" cy="249238"/>
            </a:xfrm>
            <a:custGeom>
              <a:avLst/>
              <a:gdLst/>
              <a:ahLst/>
              <a:cxnLst/>
              <a:rect l="l" t="t" r="r" b="b"/>
              <a:pathLst>
                <a:path w="207698" h="207698" extrusionOk="0">
                  <a:moveTo>
                    <a:pt x="207698" y="89035"/>
                  </a:moveTo>
                  <a:lnTo>
                    <a:pt x="139590" y="89035"/>
                  </a:lnTo>
                  <a:lnTo>
                    <a:pt x="187752" y="40909"/>
                  </a:lnTo>
                  <a:lnTo>
                    <a:pt x="166790" y="19947"/>
                  </a:lnTo>
                  <a:lnTo>
                    <a:pt x="118664" y="68072"/>
                  </a:lnTo>
                  <a:lnTo>
                    <a:pt x="118664" y="0"/>
                  </a:lnTo>
                  <a:lnTo>
                    <a:pt x="89034" y="0"/>
                  </a:lnTo>
                  <a:lnTo>
                    <a:pt x="89034" y="68072"/>
                  </a:lnTo>
                  <a:lnTo>
                    <a:pt x="40872" y="19947"/>
                  </a:lnTo>
                  <a:lnTo>
                    <a:pt x="19947" y="40909"/>
                  </a:lnTo>
                  <a:lnTo>
                    <a:pt x="68072" y="89035"/>
                  </a:lnTo>
                  <a:lnTo>
                    <a:pt x="0" y="89035"/>
                  </a:lnTo>
                  <a:lnTo>
                    <a:pt x="0" y="118664"/>
                  </a:lnTo>
                  <a:lnTo>
                    <a:pt x="68072" y="118664"/>
                  </a:lnTo>
                  <a:lnTo>
                    <a:pt x="19947" y="166790"/>
                  </a:lnTo>
                  <a:lnTo>
                    <a:pt x="40872" y="187752"/>
                  </a:lnTo>
                  <a:lnTo>
                    <a:pt x="89034" y="139626"/>
                  </a:lnTo>
                  <a:lnTo>
                    <a:pt x="89034" y="207698"/>
                  </a:lnTo>
                  <a:lnTo>
                    <a:pt x="118664" y="207698"/>
                  </a:lnTo>
                  <a:lnTo>
                    <a:pt x="118664" y="139626"/>
                  </a:lnTo>
                  <a:lnTo>
                    <a:pt x="166790" y="187752"/>
                  </a:lnTo>
                  <a:lnTo>
                    <a:pt x="187752" y="166790"/>
                  </a:lnTo>
                  <a:lnTo>
                    <a:pt x="139590" y="118664"/>
                  </a:lnTo>
                  <a:lnTo>
                    <a:pt x="207698" y="118664"/>
                  </a:lnTo>
                  <a:lnTo>
                    <a:pt x="207698" y="8903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 name="Google Shape;70;p5"/>
            <p:cNvSpPr/>
            <p:nvPr/>
          </p:nvSpPr>
          <p:spPr>
            <a:xfrm flipH="1">
              <a:off x="8766231" y="4377306"/>
              <a:ext cx="249385" cy="249425"/>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 name="Google Shape;71;p5"/>
            <p:cNvSpPr/>
            <p:nvPr/>
          </p:nvSpPr>
          <p:spPr>
            <a:xfrm flipH="1">
              <a:off x="318859" y="118478"/>
              <a:ext cx="154730" cy="154730"/>
            </a:xfrm>
            <a:custGeom>
              <a:avLst/>
              <a:gdLst/>
              <a:ahLst/>
              <a:cxnLst/>
              <a:rect l="l" t="t" r="r" b="b"/>
              <a:pathLst>
                <a:path w="836378" h="836378" extrusionOk="0">
                  <a:moveTo>
                    <a:pt x="836379" y="418189"/>
                  </a:moveTo>
                  <a:cubicBezTo>
                    <a:pt x="836379" y="649149"/>
                    <a:pt x="649149" y="836379"/>
                    <a:pt x="418189" y="836379"/>
                  </a:cubicBezTo>
                  <a:cubicBezTo>
                    <a:pt x="187229" y="836379"/>
                    <a:pt x="0" y="649149"/>
                    <a:pt x="0" y="418189"/>
                  </a:cubicBezTo>
                  <a:cubicBezTo>
                    <a:pt x="0" y="187230"/>
                    <a:pt x="187229" y="0"/>
                    <a:pt x="418189" y="0"/>
                  </a:cubicBezTo>
                  <a:cubicBezTo>
                    <a:pt x="649149" y="0"/>
                    <a:pt x="836379" y="187230"/>
                    <a:pt x="836379" y="418189"/>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2" name="Google Shape;72;p5"/>
          <p:cNvSpPr txBox="1">
            <a:spLocks noGrp="1"/>
          </p:cNvSpPr>
          <p:nvPr>
            <p:ph type="subTitle" idx="1"/>
          </p:nvPr>
        </p:nvSpPr>
        <p:spPr>
          <a:xfrm>
            <a:off x="4725033" y="2016775"/>
            <a:ext cx="3660900" cy="1706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2"/>
              </a:buClr>
              <a:buSzPts val="1600"/>
              <a:buChar char="●"/>
              <a:defRPr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73" name="Google Shape;73;p5"/>
          <p:cNvSpPr txBox="1">
            <a:spLocks noGrp="1"/>
          </p:cNvSpPr>
          <p:nvPr>
            <p:ph type="subTitle" idx="2"/>
          </p:nvPr>
        </p:nvSpPr>
        <p:spPr>
          <a:xfrm>
            <a:off x="758067" y="2016775"/>
            <a:ext cx="3664800" cy="1706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2"/>
              </a:buClr>
              <a:buSzPts val="1400"/>
              <a:buChar char="●"/>
              <a:defRPr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74" name="Google Shape;74;p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6"/>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77" name="Google Shape;77;p6"/>
          <p:cNvGrpSpPr/>
          <p:nvPr/>
        </p:nvGrpSpPr>
        <p:grpSpPr>
          <a:xfrm>
            <a:off x="-156064" y="63997"/>
            <a:ext cx="9644769" cy="911067"/>
            <a:chOff x="-156064" y="63997"/>
            <a:chExt cx="9644769" cy="911067"/>
          </a:xfrm>
        </p:grpSpPr>
        <p:grpSp>
          <p:nvGrpSpPr>
            <p:cNvPr id="78" name="Google Shape;78;p6"/>
            <p:cNvGrpSpPr/>
            <p:nvPr/>
          </p:nvGrpSpPr>
          <p:grpSpPr>
            <a:xfrm rot="-5400000" flipH="1">
              <a:off x="-383831" y="291764"/>
              <a:ext cx="911067" cy="455533"/>
              <a:chOff x="6083802" y="754477"/>
              <a:chExt cx="1350730" cy="675364"/>
            </a:xfrm>
          </p:grpSpPr>
          <p:sp>
            <p:nvSpPr>
              <p:cNvPr id="79" name="Google Shape;79;p6"/>
              <p:cNvSpPr/>
              <p:nvPr/>
            </p:nvSpPr>
            <p:spPr>
              <a:xfrm>
                <a:off x="6083802" y="754477"/>
                <a:ext cx="1350730" cy="675364"/>
              </a:xfrm>
              <a:custGeom>
                <a:avLst/>
                <a:gdLst/>
                <a:ahLst/>
                <a:cxnLst/>
                <a:rect l="l" t="t" r="r" b="b"/>
                <a:pathLst>
                  <a:path w="1203323" h="601661" extrusionOk="0">
                    <a:moveTo>
                      <a:pt x="1101196" y="0"/>
                    </a:moveTo>
                    <a:cubicBezTo>
                      <a:pt x="1101196" y="275880"/>
                      <a:pt x="877541" y="499535"/>
                      <a:pt x="601661" y="499535"/>
                    </a:cubicBezTo>
                    <a:cubicBezTo>
                      <a:pt x="325782" y="499535"/>
                      <a:pt x="102126" y="275880"/>
                      <a:pt x="102126" y="0"/>
                    </a:cubicBezTo>
                    <a:lnTo>
                      <a:pt x="0" y="0"/>
                    </a:lnTo>
                    <a:cubicBezTo>
                      <a:pt x="0" y="332274"/>
                      <a:pt x="269388" y="601662"/>
                      <a:pt x="601661" y="601662"/>
                    </a:cubicBezTo>
                    <a:cubicBezTo>
                      <a:pt x="933936" y="601662"/>
                      <a:pt x="1203324" y="332274"/>
                      <a:pt x="1203324" y="0"/>
                    </a:cubicBezTo>
                    <a:lnTo>
                      <a:pt x="1101196"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80;p6"/>
              <p:cNvSpPr/>
              <p:nvPr/>
            </p:nvSpPr>
            <p:spPr>
              <a:xfrm>
                <a:off x="6393993" y="754477"/>
                <a:ext cx="776975" cy="388487"/>
              </a:xfrm>
              <a:custGeom>
                <a:avLst/>
                <a:gdLst/>
                <a:ahLst/>
                <a:cxnLst/>
                <a:rect l="l" t="t" r="r" b="b"/>
                <a:pathLst>
                  <a:path w="692183" h="346091" extrusionOk="0">
                    <a:moveTo>
                      <a:pt x="346091" y="222858"/>
                    </a:moveTo>
                    <a:cubicBezTo>
                      <a:pt x="223003" y="222858"/>
                      <a:pt x="123234" y="123089"/>
                      <a:pt x="123234" y="0"/>
                    </a:cubicBezTo>
                    <a:lnTo>
                      <a:pt x="0" y="0"/>
                    </a:lnTo>
                    <a:cubicBezTo>
                      <a:pt x="0" y="191161"/>
                      <a:pt x="154967" y="346091"/>
                      <a:pt x="346091" y="346091"/>
                    </a:cubicBezTo>
                    <a:cubicBezTo>
                      <a:pt x="537216" y="346091"/>
                      <a:pt x="692183" y="191125"/>
                      <a:pt x="692183" y="0"/>
                    </a:cubicBezTo>
                    <a:lnTo>
                      <a:pt x="568949" y="0"/>
                    </a:lnTo>
                    <a:cubicBezTo>
                      <a:pt x="568949" y="123089"/>
                      <a:pt x="469180" y="222858"/>
                      <a:pt x="346091" y="2228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1" name="Google Shape;81;p6"/>
            <p:cNvGrpSpPr/>
            <p:nvPr/>
          </p:nvGrpSpPr>
          <p:grpSpPr>
            <a:xfrm>
              <a:off x="8212861" y="233271"/>
              <a:ext cx="1275844" cy="476741"/>
              <a:chOff x="1029776" y="-2882299"/>
              <a:chExt cx="700397" cy="261744"/>
            </a:xfrm>
          </p:grpSpPr>
          <p:sp>
            <p:nvSpPr>
              <p:cNvPr id="82" name="Google Shape;82;p6"/>
              <p:cNvSpPr/>
              <p:nvPr/>
            </p:nvSpPr>
            <p:spPr>
              <a:xfrm>
                <a:off x="1029776" y="-2882299"/>
                <a:ext cx="700397" cy="109751"/>
              </a:xfrm>
              <a:custGeom>
                <a:avLst/>
                <a:gdLst/>
                <a:ahLst/>
                <a:cxnLst/>
                <a:rect l="l" t="t" r="r" b="b"/>
                <a:pathLst>
                  <a:path w="933863" h="146335" extrusionOk="0">
                    <a:moveTo>
                      <a:pt x="0" y="146335"/>
                    </a:moveTo>
                    <a:lnTo>
                      <a:pt x="0" y="50156"/>
                    </a:lnTo>
                    <a:cubicBezTo>
                      <a:pt x="24770" y="50156"/>
                      <a:pt x="34344" y="43955"/>
                      <a:pt x="51789" y="32749"/>
                    </a:cubicBezTo>
                    <a:cubicBezTo>
                      <a:pt x="73222" y="18931"/>
                      <a:pt x="102598" y="0"/>
                      <a:pt x="155692" y="0"/>
                    </a:cubicBezTo>
                    <a:cubicBezTo>
                      <a:pt x="208786" y="0"/>
                      <a:pt x="238126" y="18931"/>
                      <a:pt x="259596" y="32749"/>
                    </a:cubicBezTo>
                    <a:cubicBezTo>
                      <a:pt x="277004" y="43991"/>
                      <a:pt x="286614" y="50156"/>
                      <a:pt x="311384" y="50156"/>
                    </a:cubicBezTo>
                    <a:cubicBezTo>
                      <a:pt x="336154" y="50156"/>
                      <a:pt x="345729" y="43955"/>
                      <a:pt x="363137" y="32749"/>
                    </a:cubicBezTo>
                    <a:cubicBezTo>
                      <a:pt x="384570" y="18931"/>
                      <a:pt x="413946" y="0"/>
                      <a:pt x="467004" y="0"/>
                    </a:cubicBezTo>
                    <a:cubicBezTo>
                      <a:pt x="520062" y="0"/>
                      <a:pt x="549438" y="18931"/>
                      <a:pt x="570871" y="32749"/>
                    </a:cubicBezTo>
                    <a:cubicBezTo>
                      <a:pt x="588279" y="43991"/>
                      <a:pt x="597890" y="50156"/>
                      <a:pt x="622624" y="50156"/>
                    </a:cubicBezTo>
                    <a:cubicBezTo>
                      <a:pt x="647358" y="50156"/>
                      <a:pt x="656968" y="43955"/>
                      <a:pt x="674376" y="32749"/>
                    </a:cubicBezTo>
                    <a:cubicBezTo>
                      <a:pt x="695810" y="18931"/>
                      <a:pt x="725185" y="0"/>
                      <a:pt x="778243" y="0"/>
                    </a:cubicBezTo>
                    <a:cubicBezTo>
                      <a:pt x="831301" y="0"/>
                      <a:pt x="860677" y="18931"/>
                      <a:pt x="882111" y="32749"/>
                    </a:cubicBezTo>
                    <a:cubicBezTo>
                      <a:pt x="899519" y="43991"/>
                      <a:pt x="909129" y="50156"/>
                      <a:pt x="933863" y="50156"/>
                    </a:cubicBezTo>
                    <a:lnTo>
                      <a:pt x="933863" y="146335"/>
                    </a:lnTo>
                    <a:cubicBezTo>
                      <a:pt x="880805" y="146335"/>
                      <a:pt x="851429" y="127404"/>
                      <a:pt x="829996" y="113587"/>
                    </a:cubicBezTo>
                    <a:cubicBezTo>
                      <a:pt x="812588" y="102344"/>
                      <a:pt x="802977" y="96179"/>
                      <a:pt x="778243" y="96179"/>
                    </a:cubicBezTo>
                    <a:cubicBezTo>
                      <a:pt x="753510" y="96179"/>
                      <a:pt x="743899" y="102380"/>
                      <a:pt x="726491" y="113587"/>
                    </a:cubicBezTo>
                    <a:cubicBezTo>
                      <a:pt x="705058" y="127404"/>
                      <a:pt x="675682" y="146335"/>
                      <a:pt x="622624" y="146335"/>
                    </a:cubicBezTo>
                    <a:cubicBezTo>
                      <a:pt x="569566" y="146335"/>
                      <a:pt x="540190" y="127404"/>
                      <a:pt x="518756" y="113587"/>
                    </a:cubicBezTo>
                    <a:cubicBezTo>
                      <a:pt x="501348" y="102344"/>
                      <a:pt x="491738" y="96179"/>
                      <a:pt x="467004" y="96179"/>
                    </a:cubicBezTo>
                    <a:cubicBezTo>
                      <a:pt x="442270" y="96179"/>
                      <a:pt x="432660" y="102380"/>
                      <a:pt x="415252" y="113587"/>
                    </a:cubicBezTo>
                    <a:cubicBezTo>
                      <a:pt x="393818" y="127404"/>
                      <a:pt x="364442" y="146335"/>
                      <a:pt x="311384" y="146335"/>
                    </a:cubicBezTo>
                    <a:cubicBezTo>
                      <a:pt x="258326" y="146335"/>
                      <a:pt x="228951" y="127404"/>
                      <a:pt x="207481" y="113587"/>
                    </a:cubicBezTo>
                    <a:cubicBezTo>
                      <a:pt x="190073" y="102344"/>
                      <a:pt x="180462" y="96179"/>
                      <a:pt x="155692" y="96179"/>
                    </a:cubicBezTo>
                    <a:cubicBezTo>
                      <a:pt x="130922" y="96179"/>
                      <a:pt x="121348" y="102380"/>
                      <a:pt x="103904" y="113587"/>
                    </a:cubicBezTo>
                    <a:cubicBezTo>
                      <a:pt x="82470" y="127404"/>
                      <a:pt x="53094" y="146335"/>
                      <a:pt x="0" y="14633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83;p6"/>
              <p:cNvSpPr/>
              <p:nvPr/>
            </p:nvSpPr>
            <p:spPr>
              <a:xfrm>
                <a:off x="1029776" y="-2730306"/>
                <a:ext cx="700397" cy="109751"/>
              </a:xfrm>
              <a:custGeom>
                <a:avLst/>
                <a:gdLst/>
                <a:ahLst/>
                <a:cxnLst/>
                <a:rect l="l" t="t" r="r" b="b"/>
                <a:pathLst>
                  <a:path w="933863" h="146335" extrusionOk="0">
                    <a:moveTo>
                      <a:pt x="0" y="146336"/>
                    </a:moveTo>
                    <a:lnTo>
                      <a:pt x="0" y="50157"/>
                    </a:lnTo>
                    <a:cubicBezTo>
                      <a:pt x="24770" y="50157"/>
                      <a:pt x="34344" y="43955"/>
                      <a:pt x="51789" y="32749"/>
                    </a:cubicBezTo>
                    <a:cubicBezTo>
                      <a:pt x="73222" y="18931"/>
                      <a:pt x="102598" y="0"/>
                      <a:pt x="155692" y="0"/>
                    </a:cubicBezTo>
                    <a:cubicBezTo>
                      <a:pt x="208786" y="0"/>
                      <a:pt x="238126" y="18931"/>
                      <a:pt x="259596" y="32749"/>
                    </a:cubicBezTo>
                    <a:cubicBezTo>
                      <a:pt x="277004" y="43991"/>
                      <a:pt x="286614" y="50157"/>
                      <a:pt x="311384" y="50157"/>
                    </a:cubicBezTo>
                    <a:cubicBezTo>
                      <a:pt x="336154" y="50157"/>
                      <a:pt x="345729" y="43955"/>
                      <a:pt x="363137" y="32749"/>
                    </a:cubicBezTo>
                    <a:cubicBezTo>
                      <a:pt x="384570" y="18931"/>
                      <a:pt x="413946" y="0"/>
                      <a:pt x="467004" y="0"/>
                    </a:cubicBezTo>
                    <a:cubicBezTo>
                      <a:pt x="520062" y="0"/>
                      <a:pt x="549438" y="18931"/>
                      <a:pt x="570871" y="32749"/>
                    </a:cubicBezTo>
                    <a:cubicBezTo>
                      <a:pt x="588279" y="43991"/>
                      <a:pt x="597890" y="50157"/>
                      <a:pt x="622624" y="50157"/>
                    </a:cubicBezTo>
                    <a:cubicBezTo>
                      <a:pt x="647358" y="50157"/>
                      <a:pt x="656968" y="43955"/>
                      <a:pt x="674376" y="32749"/>
                    </a:cubicBezTo>
                    <a:cubicBezTo>
                      <a:pt x="695810" y="18931"/>
                      <a:pt x="725185" y="0"/>
                      <a:pt x="778243" y="0"/>
                    </a:cubicBezTo>
                    <a:cubicBezTo>
                      <a:pt x="831301" y="0"/>
                      <a:pt x="860677" y="18931"/>
                      <a:pt x="882111" y="32749"/>
                    </a:cubicBezTo>
                    <a:cubicBezTo>
                      <a:pt x="899519" y="43991"/>
                      <a:pt x="909129" y="50157"/>
                      <a:pt x="933863" y="50157"/>
                    </a:cubicBezTo>
                    <a:lnTo>
                      <a:pt x="933863" y="146336"/>
                    </a:lnTo>
                    <a:cubicBezTo>
                      <a:pt x="880805" y="146336"/>
                      <a:pt x="851429" y="127404"/>
                      <a:pt x="829996" y="113587"/>
                    </a:cubicBezTo>
                    <a:cubicBezTo>
                      <a:pt x="812588" y="102344"/>
                      <a:pt x="802977" y="96179"/>
                      <a:pt x="778243" y="96179"/>
                    </a:cubicBezTo>
                    <a:cubicBezTo>
                      <a:pt x="753510" y="96179"/>
                      <a:pt x="743899" y="102381"/>
                      <a:pt x="726491" y="113587"/>
                    </a:cubicBezTo>
                    <a:cubicBezTo>
                      <a:pt x="705058" y="127404"/>
                      <a:pt x="675682" y="146336"/>
                      <a:pt x="622624" y="146336"/>
                    </a:cubicBezTo>
                    <a:cubicBezTo>
                      <a:pt x="569566" y="146336"/>
                      <a:pt x="540190" y="127404"/>
                      <a:pt x="518756" y="113587"/>
                    </a:cubicBezTo>
                    <a:cubicBezTo>
                      <a:pt x="501348" y="102344"/>
                      <a:pt x="491738" y="96179"/>
                      <a:pt x="467004" y="96179"/>
                    </a:cubicBezTo>
                    <a:cubicBezTo>
                      <a:pt x="442270" y="96179"/>
                      <a:pt x="432660" y="102381"/>
                      <a:pt x="415252" y="113587"/>
                    </a:cubicBezTo>
                    <a:cubicBezTo>
                      <a:pt x="393818" y="127404"/>
                      <a:pt x="364442" y="146336"/>
                      <a:pt x="311384" y="146336"/>
                    </a:cubicBezTo>
                    <a:cubicBezTo>
                      <a:pt x="258326" y="146336"/>
                      <a:pt x="228951" y="127404"/>
                      <a:pt x="207481" y="113587"/>
                    </a:cubicBezTo>
                    <a:cubicBezTo>
                      <a:pt x="190073" y="102344"/>
                      <a:pt x="180462" y="96179"/>
                      <a:pt x="155692" y="96179"/>
                    </a:cubicBezTo>
                    <a:cubicBezTo>
                      <a:pt x="130922" y="96179"/>
                      <a:pt x="121348" y="102381"/>
                      <a:pt x="103904" y="113587"/>
                    </a:cubicBezTo>
                    <a:cubicBezTo>
                      <a:pt x="82470" y="127404"/>
                      <a:pt x="53094" y="146336"/>
                      <a:pt x="0" y="14633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grpSp>
        <p:nvGrpSpPr>
          <p:cNvPr id="85" name="Google Shape;85;p7"/>
          <p:cNvGrpSpPr/>
          <p:nvPr/>
        </p:nvGrpSpPr>
        <p:grpSpPr>
          <a:xfrm>
            <a:off x="112447" y="62825"/>
            <a:ext cx="8915661" cy="4953072"/>
            <a:chOff x="112447" y="62825"/>
            <a:chExt cx="8915661" cy="4953072"/>
          </a:xfrm>
        </p:grpSpPr>
        <p:sp>
          <p:nvSpPr>
            <p:cNvPr id="86" name="Google Shape;86;p7"/>
            <p:cNvSpPr/>
            <p:nvPr/>
          </p:nvSpPr>
          <p:spPr>
            <a:xfrm flipH="1">
              <a:off x="8530079" y="4729972"/>
              <a:ext cx="286544" cy="285925"/>
            </a:xfrm>
            <a:custGeom>
              <a:avLst/>
              <a:gdLst/>
              <a:ahLst/>
              <a:cxnLst/>
              <a:rect l="l" t="t" r="r" b="b"/>
              <a:pathLst>
                <a:path w="123777" h="123777" extrusionOk="0">
                  <a:moveTo>
                    <a:pt x="0" y="70720"/>
                  </a:moveTo>
                  <a:lnTo>
                    <a:pt x="40582" y="70720"/>
                  </a:lnTo>
                  <a:lnTo>
                    <a:pt x="11859" y="99407"/>
                  </a:lnTo>
                  <a:lnTo>
                    <a:pt x="24371" y="111883"/>
                  </a:lnTo>
                  <a:lnTo>
                    <a:pt x="53058" y="83196"/>
                  </a:lnTo>
                  <a:lnTo>
                    <a:pt x="53058" y="123778"/>
                  </a:lnTo>
                  <a:lnTo>
                    <a:pt x="70720" y="123778"/>
                  </a:lnTo>
                  <a:lnTo>
                    <a:pt x="70720" y="83196"/>
                  </a:lnTo>
                  <a:lnTo>
                    <a:pt x="99407" y="111883"/>
                  </a:lnTo>
                  <a:lnTo>
                    <a:pt x="111918" y="99407"/>
                  </a:lnTo>
                  <a:lnTo>
                    <a:pt x="83196" y="70720"/>
                  </a:lnTo>
                  <a:lnTo>
                    <a:pt x="123778" y="70720"/>
                  </a:lnTo>
                  <a:lnTo>
                    <a:pt x="123778" y="53058"/>
                  </a:lnTo>
                  <a:lnTo>
                    <a:pt x="83196" y="53058"/>
                  </a:lnTo>
                  <a:lnTo>
                    <a:pt x="111918" y="24371"/>
                  </a:lnTo>
                  <a:lnTo>
                    <a:pt x="99407" y="11859"/>
                  </a:lnTo>
                  <a:lnTo>
                    <a:pt x="70720" y="40582"/>
                  </a:lnTo>
                  <a:lnTo>
                    <a:pt x="70720" y="0"/>
                  </a:lnTo>
                  <a:lnTo>
                    <a:pt x="53058" y="0"/>
                  </a:lnTo>
                  <a:lnTo>
                    <a:pt x="53058" y="40582"/>
                  </a:lnTo>
                  <a:lnTo>
                    <a:pt x="24371" y="11859"/>
                  </a:lnTo>
                  <a:lnTo>
                    <a:pt x="11859" y="24371"/>
                  </a:lnTo>
                  <a:lnTo>
                    <a:pt x="40582" y="53058"/>
                  </a:lnTo>
                  <a:lnTo>
                    <a:pt x="0" y="53058"/>
                  </a:lnTo>
                  <a:lnTo>
                    <a:pt x="0" y="7072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grpSp>
          <p:nvGrpSpPr>
            <p:cNvPr id="87" name="Google Shape;87;p7"/>
            <p:cNvGrpSpPr/>
            <p:nvPr/>
          </p:nvGrpSpPr>
          <p:grpSpPr>
            <a:xfrm rot="10800000" flipH="1">
              <a:off x="8704742" y="3728878"/>
              <a:ext cx="323366" cy="865201"/>
              <a:chOff x="14340994" y="-70695"/>
              <a:chExt cx="261771" cy="700397"/>
            </a:xfrm>
          </p:grpSpPr>
          <p:sp>
            <p:nvSpPr>
              <p:cNvPr id="88" name="Google Shape;88;p7"/>
              <p:cNvSpPr/>
              <p:nvPr/>
            </p:nvSpPr>
            <p:spPr>
              <a:xfrm>
                <a:off x="14340994" y="-70695"/>
                <a:ext cx="109751" cy="700397"/>
              </a:xfrm>
              <a:custGeom>
                <a:avLst/>
                <a:gdLst/>
                <a:ahLst/>
                <a:cxnLst/>
                <a:rect l="l" t="t" r="r" b="b"/>
                <a:pathLst>
                  <a:path w="146335" h="933863" extrusionOk="0">
                    <a:moveTo>
                      <a:pt x="146336" y="933863"/>
                    </a:moveTo>
                    <a:lnTo>
                      <a:pt x="50157" y="933863"/>
                    </a:lnTo>
                    <a:cubicBezTo>
                      <a:pt x="50157" y="909093"/>
                      <a:pt x="43955" y="899519"/>
                      <a:pt x="32749" y="882074"/>
                    </a:cubicBezTo>
                    <a:cubicBezTo>
                      <a:pt x="18931" y="860641"/>
                      <a:pt x="0" y="831265"/>
                      <a:pt x="0" y="778171"/>
                    </a:cubicBezTo>
                    <a:cubicBezTo>
                      <a:pt x="0" y="725077"/>
                      <a:pt x="18931" y="695737"/>
                      <a:pt x="32749" y="674267"/>
                    </a:cubicBezTo>
                    <a:cubicBezTo>
                      <a:pt x="43991" y="656859"/>
                      <a:pt x="50157" y="647249"/>
                      <a:pt x="50157" y="622479"/>
                    </a:cubicBezTo>
                    <a:cubicBezTo>
                      <a:pt x="50157" y="597709"/>
                      <a:pt x="43955" y="588134"/>
                      <a:pt x="32749" y="570726"/>
                    </a:cubicBezTo>
                    <a:cubicBezTo>
                      <a:pt x="18931" y="549293"/>
                      <a:pt x="0" y="519917"/>
                      <a:pt x="0" y="466859"/>
                    </a:cubicBezTo>
                    <a:cubicBezTo>
                      <a:pt x="0" y="413801"/>
                      <a:pt x="18931" y="384425"/>
                      <a:pt x="32749" y="362992"/>
                    </a:cubicBezTo>
                    <a:cubicBezTo>
                      <a:pt x="43991" y="345584"/>
                      <a:pt x="50157" y="335973"/>
                      <a:pt x="50157" y="311239"/>
                    </a:cubicBezTo>
                    <a:cubicBezTo>
                      <a:pt x="50157" y="286506"/>
                      <a:pt x="43955" y="276895"/>
                      <a:pt x="32749" y="259487"/>
                    </a:cubicBezTo>
                    <a:cubicBezTo>
                      <a:pt x="18931" y="238053"/>
                      <a:pt x="0" y="208678"/>
                      <a:pt x="0" y="155620"/>
                    </a:cubicBezTo>
                    <a:cubicBezTo>
                      <a:pt x="0" y="102562"/>
                      <a:pt x="18931" y="73186"/>
                      <a:pt x="32749" y="51752"/>
                    </a:cubicBezTo>
                    <a:cubicBezTo>
                      <a:pt x="43991" y="34344"/>
                      <a:pt x="50157" y="24734"/>
                      <a:pt x="50157" y="0"/>
                    </a:cubicBezTo>
                    <a:lnTo>
                      <a:pt x="146336" y="0"/>
                    </a:lnTo>
                    <a:cubicBezTo>
                      <a:pt x="146336" y="53058"/>
                      <a:pt x="127404" y="82434"/>
                      <a:pt x="113587" y="103867"/>
                    </a:cubicBezTo>
                    <a:cubicBezTo>
                      <a:pt x="102344" y="121275"/>
                      <a:pt x="96179" y="130886"/>
                      <a:pt x="96179" y="155620"/>
                    </a:cubicBezTo>
                    <a:cubicBezTo>
                      <a:pt x="96179" y="180353"/>
                      <a:pt x="102380" y="189964"/>
                      <a:pt x="113587" y="207372"/>
                    </a:cubicBezTo>
                    <a:cubicBezTo>
                      <a:pt x="127404" y="228806"/>
                      <a:pt x="146336" y="258181"/>
                      <a:pt x="146336" y="311239"/>
                    </a:cubicBezTo>
                    <a:cubicBezTo>
                      <a:pt x="146336" y="364297"/>
                      <a:pt x="127404" y="393673"/>
                      <a:pt x="113587" y="415107"/>
                    </a:cubicBezTo>
                    <a:cubicBezTo>
                      <a:pt x="102344" y="432515"/>
                      <a:pt x="96179" y="442125"/>
                      <a:pt x="96179" y="466859"/>
                    </a:cubicBezTo>
                    <a:cubicBezTo>
                      <a:pt x="96179" y="491593"/>
                      <a:pt x="102380" y="501203"/>
                      <a:pt x="113587" y="518611"/>
                    </a:cubicBezTo>
                    <a:cubicBezTo>
                      <a:pt x="127404" y="540045"/>
                      <a:pt x="146336" y="569421"/>
                      <a:pt x="146336" y="622479"/>
                    </a:cubicBezTo>
                    <a:cubicBezTo>
                      <a:pt x="146336" y="675537"/>
                      <a:pt x="127404" y="704912"/>
                      <a:pt x="113587" y="726382"/>
                    </a:cubicBezTo>
                    <a:cubicBezTo>
                      <a:pt x="102344" y="743790"/>
                      <a:pt x="96179" y="753401"/>
                      <a:pt x="96179" y="778171"/>
                    </a:cubicBezTo>
                    <a:cubicBezTo>
                      <a:pt x="96179" y="802941"/>
                      <a:pt x="102380" y="812515"/>
                      <a:pt x="113587" y="829960"/>
                    </a:cubicBezTo>
                    <a:cubicBezTo>
                      <a:pt x="127404" y="851393"/>
                      <a:pt x="146336" y="880769"/>
                      <a:pt x="146336" y="933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sp>
            <p:nvSpPr>
              <p:cNvPr id="89" name="Google Shape;89;p7"/>
              <p:cNvSpPr/>
              <p:nvPr/>
            </p:nvSpPr>
            <p:spPr>
              <a:xfrm>
                <a:off x="14493014" y="-70695"/>
                <a:ext cx="109751" cy="700397"/>
              </a:xfrm>
              <a:custGeom>
                <a:avLst/>
                <a:gdLst/>
                <a:ahLst/>
                <a:cxnLst/>
                <a:rect l="l" t="t" r="r" b="b"/>
                <a:pathLst>
                  <a:path w="146335" h="933863" extrusionOk="0">
                    <a:moveTo>
                      <a:pt x="146336" y="933863"/>
                    </a:moveTo>
                    <a:lnTo>
                      <a:pt x="50157" y="933863"/>
                    </a:lnTo>
                    <a:cubicBezTo>
                      <a:pt x="50157" y="909093"/>
                      <a:pt x="43955" y="899519"/>
                      <a:pt x="32749" y="882074"/>
                    </a:cubicBezTo>
                    <a:cubicBezTo>
                      <a:pt x="18931" y="860641"/>
                      <a:pt x="0" y="831265"/>
                      <a:pt x="0" y="778171"/>
                    </a:cubicBezTo>
                    <a:cubicBezTo>
                      <a:pt x="0" y="725077"/>
                      <a:pt x="18931" y="695737"/>
                      <a:pt x="32749" y="674267"/>
                    </a:cubicBezTo>
                    <a:cubicBezTo>
                      <a:pt x="43992" y="656859"/>
                      <a:pt x="50157" y="647249"/>
                      <a:pt x="50157" y="622479"/>
                    </a:cubicBezTo>
                    <a:cubicBezTo>
                      <a:pt x="50157" y="597709"/>
                      <a:pt x="43955" y="588134"/>
                      <a:pt x="32749" y="570726"/>
                    </a:cubicBezTo>
                    <a:cubicBezTo>
                      <a:pt x="18931" y="549293"/>
                      <a:pt x="0" y="519917"/>
                      <a:pt x="0" y="466859"/>
                    </a:cubicBezTo>
                    <a:cubicBezTo>
                      <a:pt x="0" y="413801"/>
                      <a:pt x="18931" y="384425"/>
                      <a:pt x="32749" y="362992"/>
                    </a:cubicBezTo>
                    <a:cubicBezTo>
                      <a:pt x="43992" y="345584"/>
                      <a:pt x="50157" y="335973"/>
                      <a:pt x="50157" y="311239"/>
                    </a:cubicBezTo>
                    <a:cubicBezTo>
                      <a:pt x="50157" y="286506"/>
                      <a:pt x="43955" y="276895"/>
                      <a:pt x="32749" y="259487"/>
                    </a:cubicBezTo>
                    <a:cubicBezTo>
                      <a:pt x="18931" y="238053"/>
                      <a:pt x="0" y="208678"/>
                      <a:pt x="0" y="155620"/>
                    </a:cubicBezTo>
                    <a:cubicBezTo>
                      <a:pt x="0" y="102562"/>
                      <a:pt x="18931" y="73186"/>
                      <a:pt x="32749" y="51752"/>
                    </a:cubicBezTo>
                    <a:cubicBezTo>
                      <a:pt x="43992" y="34344"/>
                      <a:pt x="50157" y="24734"/>
                      <a:pt x="50157" y="0"/>
                    </a:cubicBezTo>
                    <a:lnTo>
                      <a:pt x="146336" y="0"/>
                    </a:lnTo>
                    <a:cubicBezTo>
                      <a:pt x="146336" y="53058"/>
                      <a:pt x="127405" y="82434"/>
                      <a:pt x="113587" y="103867"/>
                    </a:cubicBezTo>
                    <a:cubicBezTo>
                      <a:pt x="102344" y="121275"/>
                      <a:pt x="96179" y="130886"/>
                      <a:pt x="96179" y="155620"/>
                    </a:cubicBezTo>
                    <a:cubicBezTo>
                      <a:pt x="96179" y="180353"/>
                      <a:pt x="102380" y="189964"/>
                      <a:pt x="113587" y="207372"/>
                    </a:cubicBezTo>
                    <a:cubicBezTo>
                      <a:pt x="127405" y="228806"/>
                      <a:pt x="146336" y="258181"/>
                      <a:pt x="146336" y="311239"/>
                    </a:cubicBezTo>
                    <a:cubicBezTo>
                      <a:pt x="146336" y="364297"/>
                      <a:pt x="127405" y="393673"/>
                      <a:pt x="113587" y="415107"/>
                    </a:cubicBezTo>
                    <a:cubicBezTo>
                      <a:pt x="102344" y="432515"/>
                      <a:pt x="96179" y="442125"/>
                      <a:pt x="96179" y="466859"/>
                    </a:cubicBezTo>
                    <a:cubicBezTo>
                      <a:pt x="96179" y="491593"/>
                      <a:pt x="102380" y="501203"/>
                      <a:pt x="113587" y="518611"/>
                    </a:cubicBezTo>
                    <a:cubicBezTo>
                      <a:pt x="127405" y="540045"/>
                      <a:pt x="146336" y="569421"/>
                      <a:pt x="146336" y="622479"/>
                    </a:cubicBezTo>
                    <a:cubicBezTo>
                      <a:pt x="146336" y="675537"/>
                      <a:pt x="127405" y="704912"/>
                      <a:pt x="113587" y="726382"/>
                    </a:cubicBezTo>
                    <a:cubicBezTo>
                      <a:pt x="102344" y="743790"/>
                      <a:pt x="96179" y="753401"/>
                      <a:pt x="96179" y="778171"/>
                    </a:cubicBezTo>
                    <a:cubicBezTo>
                      <a:pt x="96179" y="802941"/>
                      <a:pt x="102380" y="812515"/>
                      <a:pt x="113587" y="829960"/>
                    </a:cubicBezTo>
                    <a:cubicBezTo>
                      <a:pt x="127405" y="851393"/>
                      <a:pt x="146336" y="880769"/>
                      <a:pt x="146336" y="933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grpSp>
        <p:sp>
          <p:nvSpPr>
            <p:cNvPr id="90" name="Google Shape;90;p7"/>
            <p:cNvSpPr/>
            <p:nvPr/>
          </p:nvSpPr>
          <p:spPr>
            <a:xfrm>
              <a:off x="194238" y="62825"/>
              <a:ext cx="384946" cy="384946"/>
            </a:xfrm>
            <a:custGeom>
              <a:avLst/>
              <a:gdLst/>
              <a:ahLst/>
              <a:cxnLst/>
              <a:rect l="l" t="t" r="r" b="b"/>
              <a:pathLst>
                <a:path w="342936" h="342936" extrusionOk="0">
                  <a:moveTo>
                    <a:pt x="171468" y="0"/>
                  </a:moveTo>
                  <a:cubicBezTo>
                    <a:pt x="76776" y="0"/>
                    <a:pt x="0" y="76776"/>
                    <a:pt x="0" y="171468"/>
                  </a:cubicBezTo>
                  <a:cubicBezTo>
                    <a:pt x="0" y="266160"/>
                    <a:pt x="76776" y="342936"/>
                    <a:pt x="171468" y="342936"/>
                  </a:cubicBezTo>
                  <a:cubicBezTo>
                    <a:pt x="266160" y="342936"/>
                    <a:pt x="342936" y="266160"/>
                    <a:pt x="342936" y="171468"/>
                  </a:cubicBezTo>
                  <a:cubicBezTo>
                    <a:pt x="342936" y="76776"/>
                    <a:pt x="266160" y="0"/>
                    <a:pt x="171468" y="0"/>
                  </a:cubicBezTo>
                  <a:close/>
                  <a:moveTo>
                    <a:pt x="171468" y="281863"/>
                  </a:moveTo>
                  <a:cubicBezTo>
                    <a:pt x="110504" y="281863"/>
                    <a:pt x="61073" y="232432"/>
                    <a:pt x="61073" y="171468"/>
                  </a:cubicBezTo>
                  <a:cubicBezTo>
                    <a:pt x="61073" y="110504"/>
                    <a:pt x="110504" y="61073"/>
                    <a:pt x="171468" y="61073"/>
                  </a:cubicBezTo>
                  <a:cubicBezTo>
                    <a:pt x="232432" y="61073"/>
                    <a:pt x="281863" y="110504"/>
                    <a:pt x="281863" y="171468"/>
                  </a:cubicBezTo>
                  <a:cubicBezTo>
                    <a:pt x="281863" y="232432"/>
                    <a:pt x="232432" y="281863"/>
                    <a:pt x="171468" y="281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2"/>
                </a:solidFill>
                <a:latin typeface="Calibri"/>
                <a:ea typeface="Calibri"/>
                <a:cs typeface="Calibri"/>
                <a:sym typeface="Calibri"/>
              </a:endParaRPr>
            </a:p>
          </p:txBody>
        </p:sp>
        <p:sp>
          <p:nvSpPr>
            <p:cNvPr id="91" name="Google Shape;91;p7"/>
            <p:cNvSpPr/>
            <p:nvPr/>
          </p:nvSpPr>
          <p:spPr>
            <a:xfrm flipH="1">
              <a:off x="112447" y="523113"/>
              <a:ext cx="168503" cy="168530"/>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2" name="Google Shape;92;p7"/>
          <p:cNvSpPr txBox="1">
            <a:spLocks noGrp="1"/>
          </p:cNvSpPr>
          <p:nvPr>
            <p:ph type="subTitle" idx="1"/>
          </p:nvPr>
        </p:nvSpPr>
        <p:spPr>
          <a:xfrm>
            <a:off x="905125" y="1878425"/>
            <a:ext cx="4104900" cy="17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solidFill>
                  <a:schemeClr val="dk2"/>
                </a:solidFill>
              </a:defRPr>
            </a:lvl1pPr>
            <a:lvl2pPr lvl="1" algn="ctr" rtl="0">
              <a:lnSpc>
                <a:spcPct val="100000"/>
              </a:lnSpc>
              <a:spcBef>
                <a:spcPts val="0"/>
              </a:spcBef>
              <a:spcAft>
                <a:spcPts val="0"/>
              </a:spcAft>
              <a:buSzPts val="1600"/>
              <a:buFont typeface="Nunito Light"/>
              <a:buChar char="○"/>
              <a:defRPr/>
            </a:lvl2pPr>
            <a:lvl3pPr lvl="2" algn="ctr" rtl="0">
              <a:lnSpc>
                <a:spcPct val="100000"/>
              </a:lnSpc>
              <a:spcBef>
                <a:spcPts val="1600"/>
              </a:spcBef>
              <a:spcAft>
                <a:spcPts val="0"/>
              </a:spcAft>
              <a:buSzPts val="1500"/>
              <a:buFont typeface="Nunito Light"/>
              <a:buChar char="■"/>
              <a:defRPr/>
            </a:lvl3pPr>
            <a:lvl4pPr lvl="3" algn="ctr" rtl="0">
              <a:lnSpc>
                <a:spcPct val="100000"/>
              </a:lnSpc>
              <a:spcBef>
                <a:spcPts val="1600"/>
              </a:spcBef>
              <a:spcAft>
                <a:spcPts val="0"/>
              </a:spcAft>
              <a:buSzPts val="1500"/>
              <a:buFont typeface="Nunito Light"/>
              <a:buChar char="●"/>
              <a:defRPr/>
            </a:lvl4pPr>
            <a:lvl5pPr lvl="4" algn="ctr" rtl="0">
              <a:lnSpc>
                <a:spcPct val="100000"/>
              </a:lnSpc>
              <a:spcBef>
                <a:spcPts val="1600"/>
              </a:spcBef>
              <a:spcAft>
                <a:spcPts val="0"/>
              </a:spcAft>
              <a:buSzPts val="1400"/>
              <a:buFont typeface="Nunito Light"/>
              <a:buChar char="○"/>
              <a:defRPr/>
            </a:lvl5pPr>
            <a:lvl6pPr lvl="5" algn="ctr" rtl="0">
              <a:lnSpc>
                <a:spcPct val="100000"/>
              </a:lnSpc>
              <a:spcBef>
                <a:spcPts val="1600"/>
              </a:spcBef>
              <a:spcAft>
                <a:spcPts val="0"/>
              </a:spcAft>
              <a:buSzPts val="1400"/>
              <a:buFont typeface="Nunito Light"/>
              <a:buChar char="■"/>
              <a:defRPr/>
            </a:lvl6pPr>
            <a:lvl7pPr lvl="6" algn="ctr" rtl="0">
              <a:lnSpc>
                <a:spcPct val="100000"/>
              </a:lnSpc>
              <a:spcBef>
                <a:spcPts val="1600"/>
              </a:spcBef>
              <a:spcAft>
                <a:spcPts val="0"/>
              </a:spcAft>
              <a:buSzPts val="1300"/>
              <a:buFont typeface="Nunito Light"/>
              <a:buChar char="●"/>
              <a:defRPr/>
            </a:lvl7pPr>
            <a:lvl8pPr lvl="7" algn="ctr" rtl="0">
              <a:lnSpc>
                <a:spcPct val="100000"/>
              </a:lnSpc>
              <a:spcBef>
                <a:spcPts val="1600"/>
              </a:spcBef>
              <a:spcAft>
                <a:spcPts val="0"/>
              </a:spcAft>
              <a:buSzPts val="1300"/>
              <a:buFont typeface="Nunito Light"/>
              <a:buChar char="○"/>
              <a:defRPr/>
            </a:lvl8pPr>
            <a:lvl9pPr lvl="8" algn="ctr" rtl="0">
              <a:lnSpc>
                <a:spcPct val="100000"/>
              </a:lnSpc>
              <a:spcBef>
                <a:spcPts val="1600"/>
              </a:spcBef>
              <a:spcAft>
                <a:spcPts val="1600"/>
              </a:spcAft>
              <a:buSzPts val="1400"/>
              <a:buFont typeface="Nunito Light"/>
              <a:buChar char="■"/>
              <a:defRPr/>
            </a:lvl9pPr>
          </a:lstStyle>
          <a:p>
            <a:endParaRPr/>
          </a:p>
        </p:txBody>
      </p:sp>
      <p:sp>
        <p:nvSpPr>
          <p:cNvPr id="93" name="Google Shape;93;p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
        <p:cNvGrpSpPr/>
        <p:nvPr/>
      </p:nvGrpSpPr>
      <p:grpSpPr>
        <a:xfrm>
          <a:off x="0" y="0"/>
          <a:ext cx="0" cy="0"/>
          <a:chOff x="0" y="0"/>
          <a:chExt cx="0" cy="0"/>
        </a:xfrm>
      </p:grpSpPr>
      <p:sp>
        <p:nvSpPr>
          <p:cNvPr id="95" name="Google Shape;9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0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6" name="Google Shape;96;p8"/>
          <p:cNvGrpSpPr/>
          <p:nvPr/>
        </p:nvGrpSpPr>
        <p:grpSpPr>
          <a:xfrm>
            <a:off x="-2758140" y="-1557508"/>
            <a:ext cx="14660280" cy="7961083"/>
            <a:chOff x="-2758140" y="-1557508"/>
            <a:chExt cx="14660280" cy="7961083"/>
          </a:xfrm>
        </p:grpSpPr>
        <p:grpSp>
          <p:nvGrpSpPr>
            <p:cNvPr id="97" name="Google Shape;97;p8"/>
            <p:cNvGrpSpPr/>
            <p:nvPr/>
          </p:nvGrpSpPr>
          <p:grpSpPr>
            <a:xfrm>
              <a:off x="-2758140" y="-1557508"/>
              <a:ext cx="14660280" cy="2441322"/>
              <a:chOff x="-3148866" y="-1557508"/>
              <a:chExt cx="14660280" cy="2441322"/>
            </a:xfrm>
          </p:grpSpPr>
          <p:sp>
            <p:nvSpPr>
              <p:cNvPr id="98" name="Google Shape;98;p8"/>
              <p:cNvSpPr/>
              <p:nvPr/>
            </p:nvSpPr>
            <p:spPr>
              <a:xfrm rot="-5400000">
                <a:off x="-316424" y="-43899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1">
                  <a:solidFill>
                    <a:schemeClr val="dk1"/>
                  </a:solidFill>
                  <a:latin typeface="Calibri"/>
                  <a:ea typeface="Calibri"/>
                  <a:cs typeface="Calibri"/>
                  <a:sym typeface="Calibri"/>
                </a:endParaRPr>
              </a:p>
            </p:txBody>
          </p:sp>
          <p:sp>
            <p:nvSpPr>
              <p:cNvPr id="99" name="Google Shape;99;p8"/>
              <p:cNvSpPr/>
              <p:nvPr/>
            </p:nvSpPr>
            <p:spPr>
              <a:xfrm rot="-5400000">
                <a:off x="6237651" y="-4389950"/>
                <a:ext cx="2441322" cy="8106205"/>
              </a:xfrm>
              <a:custGeom>
                <a:avLst/>
                <a:gdLst/>
                <a:ahLst/>
                <a:cxnLst/>
                <a:rect l="l" t="t" r="r" b="b"/>
                <a:pathLst>
                  <a:path w="1513998" h="5027104" extrusionOk="0">
                    <a:moveTo>
                      <a:pt x="245650" y="0"/>
                    </a:moveTo>
                    <a:cubicBezTo>
                      <a:pt x="148780" y="191834"/>
                      <a:pt x="0" y="303276"/>
                      <a:pt x="0" y="645414"/>
                    </a:cubicBezTo>
                    <a:cubicBezTo>
                      <a:pt x="0" y="1152811"/>
                      <a:pt x="327184" y="1152811"/>
                      <a:pt x="327184" y="1660303"/>
                    </a:cubicBezTo>
                    <a:cubicBezTo>
                      <a:pt x="327184" y="2167795"/>
                      <a:pt x="0" y="2167795"/>
                      <a:pt x="0" y="2675191"/>
                    </a:cubicBezTo>
                    <a:cubicBezTo>
                      <a:pt x="0" y="3182588"/>
                      <a:pt x="327184" y="3182588"/>
                      <a:pt x="327184" y="3690080"/>
                    </a:cubicBezTo>
                    <a:cubicBezTo>
                      <a:pt x="327184" y="4197573"/>
                      <a:pt x="0" y="4197573"/>
                      <a:pt x="0" y="4705065"/>
                    </a:cubicBezTo>
                    <a:cubicBezTo>
                      <a:pt x="0" y="4843177"/>
                      <a:pt x="24289" y="4943666"/>
                      <a:pt x="59531" y="5027105"/>
                    </a:cubicBezTo>
                    <a:lnTo>
                      <a:pt x="1513998" y="5027105"/>
                    </a:lnTo>
                    <a:lnTo>
                      <a:pt x="1513998" y="0"/>
                    </a:lnTo>
                    <a:lnTo>
                      <a:pt x="245555"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1">
                  <a:solidFill>
                    <a:schemeClr val="dk1"/>
                  </a:solidFill>
                  <a:latin typeface="Calibri"/>
                  <a:ea typeface="Calibri"/>
                  <a:cs typeface="Calibri"/>
                  <a:sym typeface="Calibri"/>
                </a:endParaRPr>
              </a:p>
            </p:txBody>
          </p:sp>
        </p:grpSp>
        <p:grpSp>
          <p:nvGrpSpPr>
            <p:cNvPr id="100" name="Google Shape;100;p8"/>
            <p:cNvGrpSpPr/>
            <p:nvPr/>
          </p:nvGrpSpPr>
          <p:grpSpPr>
            <a:xfrm>
              <a:off x="96643" y="-185591"/>
              <a:ext cx="9511162" cy="6589166"/>
              <a:chOff x="96643" y="-185591"/>
              <a:chExt cx="9511162" cy="6589166"/>
            </a:xfrm>
          </p:grpSpPr>
          <p:sp>
            <p:nvSpPr>
              <p:cNvPr id="101" name="Google Shape;101;p8"/>
              <p:cNvSpPr/>
              <p:nvPr/>
            </p:nvSpPr>
            <p:spPr>
              <a:xfrm flipH="1">
                <a:off x="988224" y="372624"/>
                <a:ext cx="251315" cy="251315"/>
              </a:xfrm>
              <a:custGeom>
                <a:avLst/>
                <a:gdLst/>
                <a:ahLst/>
                <a:cxnLst/>
                <a:rect l="l" t="t" r="r" b="b"/>
                <a:pathLst>
                  <a:path w="207698" h="207698" extrusionOk="0">
                    <a:moveTo>
                      <a:pt x="207698" y="89035"/>
                    </a:moveTo>
                    <a:lnTo>
                      <a:pt x="139590" y="89035"/>
                    </a:lnTo>
                    <a:lnTo>
                      <a:pt x="187752" y="40909"/>
                    </a:lnTo>
                    <a:lnTo>
                      <a:pt x="166790" y="19947"/>
                    </a:lnTo>
                    <a:lnTo>
                      <a:pt x="118664" y="68072"/>
                    </a:lnTo>
                    <a:lnTo>
                      <a:pt x="118664" y="0"/>
                    </a:lnTo>
                    <a:lnTo>
                      <a:pt x="89034" y="0"/>
                    </a:lnTo>
                    <a:lnTo>
                      <a:pt x="89034" y="68072"/>
                    </a:lnTo>
                    <a:lnTo>
                      <a:pt x="40872" y="19947"/>
                    </a:lnTo>
                    <a:lnTo>
                      <a:pt x="19947" y="40909"/>
                    </a:lnTo>
                    <a:lnTo>
                      <a:pt x="68072" y="89035"/>
                    </a:lnTo>
                    <a:lnTo>
                      <a:pt x="0" y="89035"/>
                    </a:lnTo>
                    <a:lnTo>
                      <a:pt x="0" y="118664"/>
                    </a:lnTo>
                    <a:lnTo>
                      <a:pt x="68072" y="118664"/>
                    </a:lnTo>
                    <a:lnTo>
                      <a:pt x="19947" y="166790"/>
                    </a:lnTo>
                    <a:lnTo>
                      <a:pt x="40872" y="187752"/>
                    </a:lnTo>
                    <a:lnTo>
                      <a:pt x="89034" y="139626"/>
                    </a:lnTo>
                    <a:lnTo>
                      <a:pt x="89034" y="207698"/>
                    </a:lnTo>
                    <a:lnTo>
                      <a:pt x="118664" y="207698"/>
                    </a:lnTo>
                    <a:lnTo>
                      <a:pt x="118664" y="139626"/>
                    </a:lnTo>
                    <a:lnTo>
                      <a:pt x="166790" y="187752"/>
                    </a:lnTo>
                    <a:lnTo>
                      <a:pt x="187752" y="166790"/>
                    </a:lnTo>
                    <a:lnTo>
                      <a:pt x="139590" y="118664"/>
                    </a:lnTo>
                    <a:lnTo>
                      <a:pt x="207698" y="118664"/>
                    </a:lnTo>
                    <a:lnTo>
                      <a:pt x="207698" y="89035"/>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2" name="Google Shape;102;p8"/>
              <p:cNvGrpSpPr/>
              <p:nvPr/>
            </p:nvGrpSpPr>
            <p:grpSpPr>
              <a:xfrm>
                <a:off x="7409911" y="-185591"/>
                <a:ext cx="1275844" cy="476741"/>
                <a:chOff x="1029776" y="-2882299"/>
                <a:chExt cx="700397" cy="261744"/>
              </a:xfrm>
            </p:grpSpPr>
            <p:sp>
              <p:nvSpPr>
                <p:cNvPr id="103" name="Google Shape;103;p8"/>
                <p:cNvSpPr/>
                <p:nvPr/>
              </p:nvSpPr>
              <p:spPr>
                <a:xfrm>
                  <a:off x="1029776" y="-2882299"/>
                  <a:ext cx="700397" cy="109751"/>
                </a:xfrm>
                <a:custGeom>
                  <a:avLst/>
                  <a:gdLst/>
                  <a:ahLst/>
                  <a:cxnLst/>
                  <a:rect l="l" t="t" r="r" b="b"/>
                  <a:pathLst>
                    <a:path w="933863" h="146335" extrusionOk="0">
                      <a:moveTo>
                        <a:pt x="0" y="146335"/>
                      </a:moveTo>
                      <a:lnTo>
                        <a:pt x="0" y="50156"/>
                      </a:lnTo>
                      <a:cubicBezTo>
                        <a:pt x="24770" y="50156"/>
                        <a:pt x="34344" y="43955"/>
                        <a:pt x="51789" y="32749"/>
                      </a:cubicBezTo>
                      <a:cubicBezTo>
                        <a:pt x="73222" y="18931"/>
                        <a:pt x="102598" y="0"/>
                        <a:pt x="155692" y="0"/>
                      </a:cubicBezTo>
                      <a:cubicBezTo>
                        <a:pt x="208786" y="0"/>
                        <a:pt x="238126" y="18931"/>
                        <a:pt x="259596" y="32749"/>
                      </a:cubicBezTo>
                      <a:cubicBezTo>
                        <a:pt x="277004" y="43991"/>
                        <a:pt x="286614" y="50156"/>
                        <a:pt x="311384" y="50156"/>
                      </a:cubicBezTo>
                      <a:cubicBezTo>
                        <a:pt x="336154" y="50156"/>
                        <a:pt x="345729" y="43955"/>
                        <a:pt x="363137" y="32749"/>
                      </a:cubicBezTo>
                      <a:cubicBezTo>
                        <a:pt x="384570" y="18931"/>
                        <a:pt x="413946" y="0"/>
                        <a:pt x="467004" y="0"/>
                      </a:cubicBezTo>
                      <a:cubicBezTo>
                        <a:pt x="520062" y="0"/>
                        <a:pt x="549438" y="18931"/>
                        <a:pt x="570871" y="32749"/>
                      </a:cubicBezTo>
                      <a:cubicBezTo>
                        <a:pt x="588279" y="43991"/>
                        <a:pt x="597890" y="50156"/>
                        <a:pt x="622624" y="50156"/>
                      </a:cubicBezTo>
                      <a:cubicBezTo>
                        <a:pt x="647358" y="50156"/>
                        <a:pt x="656968" y="43955"/>
                        <a:pt x="674376" y="32749"/>
                      </a:cubicBezTo>
                      <a:cubicBezTo>
                        <a:pt x="695810" y="18931"/>
                        <a:pt x="725185" y="0"/>
                        <a:pt x="778243" y="0"/>
                      </a:cubicBezTo>
                      <a:cubicBezTo>
                        <a:pt x="831301" y="0"/>
                        <a:pt x="860677" y="18931"/>
                        <a:pt x="882111" y="32749"/>
                      </a:cubicBezTo>
                      <a:cubicBezTo>
                        <a:pt x="899519" y="43991"/>
                        <a:pt x="909129" y="50156"/>
                        <a:pt x="933863" y="50156"/>
                      </a:cubicBezTo>
                      <a:lnTo>
                        <a:pt x="933863" y="146335"/>
                      </a:lnTo>
                      <a:cubicBezTo>
                        <a:pt x="880805" y="146335"/>
                        <a:pt x="851429" y="127404"/>
                        <a:pt x="829996" y="113587"/>
                      </a:cubicBezTo>
                      <a:cubicBezTo>
                        <a:pt x="812588" y="102344"/>
                        <a:pt x="802977" y="96179"/>
                        <a:pt x="778243" y="96179"/>
                      </a:cubicBezTo>
                      <a:cubicBezTo>
                        <a:pt x="753510" y="96179"/>
                        <a:pt x="743899" y="102380"/>
                        <a:pt x="726491" y="113587"/>
                      </a:cubicBezTo>
                      <a:cubicBezTo>
                        <a:pt x="705058" y="127404"/>
                        <a:pt x="675682" y="146335"/>
                        <a:pt x="622624" y="146335"/>
                      </a:cubicBezTo>
                      <a:cubicBezTo>
                        <a:pt x="569566" y="146335"/>
                        <a:pt x="540190" y="127404"/>
                        <a:pt x="518756" y="113587"/>
                      </a:cubicBezTo>
                      <a:cubicBezTo>
                        <a:pt x="501348" y="102344"/>
                        <a:pt x="491738" y="96179"/>
                        <a:pt x="467004" y="96179"/>
                      </a:cubicBezTo>
                      <a:cubicBezTo>
                        <a:pt x="442270" y="96179"/>
                        <a:pt x="432660" y="102380"/>
                        <a:pt x="415252" y="113587"/>
                      </a:cubicBezTo>
                      <a:cubicBezTo>
                        <a:pt x="393818" y="127404"/>
                        <a:pt x="364442" y="146335"/>
                        <a:pt x="311384" y="146335"/>
                      </a:cubicBezTo>
                      <a:cubicBezTo>
                        <a:pt x="258326" y="146335"/>
                        <a:pt x="228951" y="127404"/>
                        <a:pt x="207481" y="113587"/>
                      </a:cubicBezTo>
                      <a:cubicBezTo>
                        <a:pt x="190073" y="102344"/>
                        <a:pt x="180462" y="96179"/>
                        <a:pt x="155692" y="96179"/>
                      </a:cubicBezTo>
                      <a:cubicBezTo>
                        <a:pt x="130922" y="96179"/>
                        <a:pt x="121348" y="102380"/>
                        <a:pt x="103904" y="113587"/>
                      </a:cubicBezTo>
                      <a:cubicBezTo>
                        <a:pt x="82470" y="127404"/>
                        <a:pt x="53094" y="146335"/>
                        <a:pt x="0" y="14633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04;p8"/>
                <p:cNvSpPr/>
                <p:nvPr/>
              </p:nvSpPr>
              <p:spPr>
                <a:xfrm>
                  <a:off x="1029776" y="-2730306"/>
                  <a:ext cx="700397" cy="109751"/>
                </a:xfrm>
                <a:custGeom>
                  <a:avLst/>
                  <a:gdLst/>
                  <a:ahLst/>
                  <a:cxnLst/>
                  <a:rect l="l" t="t" r="r" b="b"/>
                  <a:pathLst>
                    <a:path w="933863" h="146335" extrusionOk="0">
                      <a:moveTo>
                        <a:pt x="0" y="146336"/>
                      </a:moveTo>
                      <a:lnTo>
                        <a:pt x="0" y="50157"/>
                      </a:lnTo>
                      <a:cubicBezTo>
                        <a:pt x="24770" y="50157"/>
                        <a:pt x="34344" y="43955"/>
                        <a:pt x="51789" y="32749"/>
                      </a:cubicBezTo>
                      <a:cubicBezTo>
                        <a:pt x="73222" y="18931"/>
                        <a:pt x="102598" y="0"/>
                        <a:pt x="155692" y="0"/>
                      </a:cubicBezTo>
                      <a:cubicBezTo>
                        <a:pt x="208786" y="0"/>
                        <a:pt x="238126" y="18931"/>
                        <a:pt x="259596" y="32749"/>
                      </a:cubicBezTo>
                      <a:cubicBezTo>
                        <a:pt x="277004" y="43991"/>
                        <a:pt x="286614" y="50157"/>
                        <a:pt x="311384" y="50157"/>
                      </a:cubicBezTo>
                      <a:cubicBezTo>
                        <a:pt x="336154" y="50157"/>
                        <a:pt x="345729" y="43955"/>
                        <a:pt x="363137" y="32749"/>
                      </a:cubicBezTo>
                      <a:cubicBezTo>
                        <a:pt x="384570" y="18931"/>
                        <a:pt x="413946" y="0"/>
                        <a:pt x="467004" y="0"/>
                      </a:cubicBezTo>
                      <a:cubicBezTo>
                        <a:pt x="520062" y="0"/>
                        <a:pt x="549438" y="18931"/>
                        <a:pt x="570871" y="32749"/>
                      </a:cubicBezTo>
                      <a:cubicBezTo>
                        <a:pt x="588279" y="43991"/>
                        <a:pt x="597890" y="50157"/>
                        <a:pt x="622624" y="50157"/>
                      </a:cubicBezTo>
                      <a:cubicBezTo>
                        <a:pt x="647358" y="50157"/>
                        <a:pt x="656968" y="43955"/>
                        <a:pt x="674376" y="32749"/>
                      </a:cubicBezTo>
                      <a:cubicBezTo>
                        <a:pt x="695810" y="18931"/>
                        <a:pt x="725185" y="0"/>
                        <a:pt x="778243" y="0"/>
                      </a:cubicBezTo>
                      <a:cubicBezTo>
                        <a:pt x="831301" y="0"/>
                        <a:pt x="860677" y="18931"/>
                        <a:pt x="882111" y="32749"/>
                      </a:cubicBezTo>
                      <a:cubicBezTo>
                        <a:pt x="899519" y="43991"/>
                        <a:pt x="909129" y="50157"/>
                        <a:pt x="933863" y="50157"/>
                      </a:cubicBezTo>
                      <a:lnTo>
                        <a:pt x="933863" y="146336"/>
                      </a:lnTo>
                      <a:cubicBezTo>
                        <a:pt x="880805" y="146336"/>
                        <a:pt x="851429" y="127404"/>
                        <a:pt x="829996" y="113587"/>
                      </a:cubicBezTo>
                      <a:cubicBezTo>
                        <a:pt x="812588" y="102344"/>
                        <a:pt x="802977" y="96179"/>
                        <a:pt x="778243" y="96179"/>
                      </a:cubicBezTo>
                      <a:cubicBezTo>
                        <a:pt x="753510" y="96179"/>
                        <a:pt x="743899" y="102381"/>
                        <a:pt x="726491" y="113587"/>
                      </a:cubicBezTo>
                      <a:cubicBezTo>
                        <a:pt x="705058" y="127404"/>
                        <a:pt x="675682" y="146336"/>
                        <a:pt x="622624" y="146336"/>
                      </a:cubicBezTo>
                      <a:cubicBezTo>
                        <a:pt x="569566" y="146336"/>
                        <a:pt x="540190" y="127404"/>
                        <a:pt x="518756" y="113587"/>
                      </a:cubicBezTo>
                      <a:cubicBezTo>
                        <a:pt x="501348" y="102344"/>
                        <a:pt x="491738" y="96179"/>
                        <a:pt x="467004" y="96179"/>
                      </a:cubicBezTo>
                      <a:cubicBezTo>
                        <a:pt x="442270" y="96179"/>
                        <a:pt x="432660" y="102381"/>
                        <a:pt x="415252" y="113587"/>
                      </a:cubicBezTo>
                      <a:cubicBezTo>
                        <a:pt x="393818" y="127404"/>
                        <a:pt x="364442" y="146336"/>
                        <a:pt x="311384" y="146336"/>
                      </a:cubicBezTo>
                      <a:cubicBezTo>
                        <a:pt x="258326" y="146336"/>
                        <a:pt x="228951" y="127404"/>
                        <a:pt x="207481" y="113587"/>
                      </a:cubicBezTo>
                      <a:cubicBezTo>
                        <a:pt x="190073" y="102344"/>
                        <a:pt x="180462" y="96179"/>
                        <a:pt x="155692" y="96179"/>
                      </a:cubicBezTo>
                      <a:cubicBezTo>
                        <a:pt x="130922" y="96179"/>
                        <a:pt x="121348" y="102381"/>
                        <a:pt x="103904" y="113587"/>
                      </a:cubicBezTo>
                      <a:cubicBezTo>
                        <a:pt x="82470" y="127404"/>
                        <a:pt x="53094" y="146336"/>
                        <a:pt x="0" y="14633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05" name="Google Shape;105;p8"/>
              <p:cNvSpPr/>
              <p:nvPr/>
            </p:nvSpPr>
            <p:spPr>
              <a:xfrm flipH="1">
                <a:off x="96643" y="4104588"/>
                <a:ext cx="476681" cy="476681"/>
              </a:xfrm>
              <a:custGeom>
                <a:avLst/>
                <a:gdLst/>
                <a:ahLst/>
                <a:cxnLst/>
                <a:rect l="l" t="t" r="r" b="b"/>
                <a:pathLst>
                  <a:path w="342936" h="342936" extrusionOk="0">
                    <a:moveTo>
                      <a:pt x="171468" y="0"/>
                    </a:moveTo>
                    <a:cubicBezTo>
                      <a:pt x="76776" y="0"/>
                      <a:pt x="0" y="76776"/>
                      <a:pt x="0" y="171468"/>
                    </a:cubicBezTo>
                    <a:cubicBezTo>
                      <a:pt x="0" y="266160"/>
                      <a:pt x="76776" y="342936"/>
                      <a:pt x="171468" y="342936"/>
                    </a:cubicBezTo>
                    <a:cubicBezTo>
                      <a:pt x="266160" y="342936"/>
                      <a:pt x="342936" y="266160"/>
                      <a:pt x="342936" y="171468"/>
                    </a:cubicBezTo>
                    <a:cubicBezTo>
                      <a:pt x="342936" y="76776"/>
                      <a:pt x="266160" y="0"/>
                      <a:pt x="171468" y="0"/>
                    </a:cubicBezTo>
                    <a:close/>
                    <a:moveTo>
                      <a:pt x="171468" y="281863"/>
                    </a:moveTo>
                    <a:cubicBezTo>
                      <a:pt x="110504" y="281863"/>
                      <a:pt x="61073" y="232432"/>
                      <a:pt x="61073" y="171468"/>
                    </a:cubicBezTo>
                    <a:cubicBezTo>
                      <a:pt x="61073" y="110504"/>
                      <a:pt x="110504" y="61073"/>
                      <a:pt x="171468" y="61073"/>
                    </a:cubicBezTo>
                    <a:cubicBezTo>
                      <a:pt x="232432" y="61073"/>
                      <a:pt x="281863" y="110504"/>
                      <a:pt x="281863" y="171468"/>
                    </a:cubicBezTo>
                    <a:cubicBezTo>
                      <a:pt x="281863" y="232432"/>
                      <a:pt x="232432" y="281863"/>
                      <a:pt x="171468" y="28186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6" name="Google Shape;106;p8"/>
              <p:cNvGrpSpPr/>
              <p:nvPr/>
            </p:nvGrpSpPr>
            <p:grpSpPr>
              <a:xfrm rot="-5400000" flipH="1">
                <a:off x="7832003" y="4627772"/>
                <a:ext cx="2367791" cy="1183814"/>
                <a:chOff x="6896277" y="-5142175"/>
                <a:chExt cx="803104" cy="401551"/>
              </a:xfrm>
            </p:grpSpPr>
            <p:sp>
              <p:nvSpPr>
                <p:cNvPr id="107" name="Google Shape;107;p8"/>
                <p:cNvSpPr/>
                <p:nvPr/>
              </p:nvSpPr>
              <p:spPr>
                <a:xfrm>
                  <a:off x="6896277" y="-5142175"/>
                  <a:ext cx="803104" cy="401551"/>
                </a:xfrm>
                <a:custGeom>
                  <a:avLst/>
                  <a:gdLst/>
                  <a:ahLst/>
                  <a:cxnLst/>
                  <a:rect l="l" t="t" r="r" b="b"/>
                  <a:pathLst>
                    <a:path w="1070805" h="535402" extrusionOk="0">
                      <a:moveTo>
                        <a:pt x="90884" y="535403"/>
                      </a:moveTo>
                      <a:cubicBezTo>
                        <a:pt x="90884" y="289915"/>
                        <a:pt x="289914" y="90884"/>
                        <a:pt x="535402" y="90884"/>
                      </a:cubicBezTo>
                      <a:cubicBezTo>
                        <a:pt x="780890" y="90884"/>
                        <a:pt x="979921" y="289915"/>
                        <a:pt x="979921" y="535403"/>
                      </a:cubicBezTo>
                      <a:lnTo>
                        <a:pt x="1070806" y="535403"/>
                      </a:lnTo>
                      <a:cubicBezTo>
                        <a:pt x="1070806" y="239722"/>
                        <a:pt x="831120" y="0"/>
                        <a:pt x="535402" y="0"/>
                      </a:cubicBezTo>
                      <a:cubicBezTo>
                        <a:pt x="239685" y="0"/>
                        <a:pt x="0" y="239685"/>
                        <a:pt x="0" y="535403"/>
                      </a:cubicBezTo>
                      <a:lnTo>
                        <a:pt x="90884" y="535403"/>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08;p8"/>
                <p:cNvSpPr/>
                <p:nvPr/>
              </p:nvSpPr>
              <p:spPr>
                <a:xfrm>
                  <a:off x="7118908" y="-4919517"/>
                  <a:ext cx="357788" cy="178893"/>
                </a:xfrm>
                <a:custGeom>
                  <a:avLst/>
                  <a:gdLst/>
                  <a:ahLst/>
                  <a:cxnLst/>
                  <a:rect l="l" t="t" r="r" b="b"/>
                  <a:pathLst>
                    <a:path w="477050" h="238524" extrusionOk="0">
                      <a:moveTo>
                        <a:pt x="238525" y="84936"/>
                      </a:moveTo>
                      <a:cubicBezTo>
                        <a:pt x="323353" y="84936"/>
                        <a:pt x="392114" y="153698"/>
                        <a:pt x="392114" y="238525"/>
                      </a:cubicBezTo>
                      <a:lnTo>
                        <a:pt x="477050" y="238525"/>
                      </a:lnTo>
                      <a:cubicBezTo>
                        <a:pt x="477050" y="106805"/>
                        <a:pt x="370282" y="0"/>
                        <a:pt x="238525" y="0"/>
                      </a:cubicBezTo>
                      <a:cubicBezTo>
                        <a:pt x="106769" y="0"/>
                        <a:pt x="0" y="106769"/>
                        <a:pt x="0" y="238525"/>
                      </a:cubicBezTo>
                      <a:lnTo>
                        <a:pt x="84937" y="238525"/>
                      </a:lnTo>
                      <a:cubicBezTo>
                        <a:pt x="84937" y="153698"/>
                        <a:pt x="153698" y="84936"/>
                        <a:pt x="238525" y="84936"/>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09" name="Google Shape;109;p8"/>
              <p:cNvSpPr/>
              <p:nvPr/>
            </p:nvSpPr>
            <p:spPr>
              <a:xfrm>
                <a:off x="461777" y="4695133"/>
                <a:ext cx="286459" cy="286459"/>
              </a:xfrm>
              <a:custGeom>
                <a:avLst/>
                <a:gdLst/>
                <a:ahLst/>
                <a:cxnLst/>
                <a:rect l="l" t="t" r="r" b="b"/>
                <a:pathLst>
                  <a:path w="836378" h="836378" extrusionOk="0">
                    <a:moveTo>
                      <a:pt x="836379" y="418189"/>
                    </a:moveTo>
                    <a:cubicBezTo>
                      <a:pt x="836379" y="649149"/>
                      <a:pt x="649149" y="836379"/>
                      <a:pt x="418189" y="836379"/>
                    </a:cubicBezTo>
                    <a:cubicBezTo>
                      <a:pt x="187229" y="836379"/>
                      <a:pt x="0" y="649149"/>
                      <a:pt x="0" y="418189"/>
                    </a:cubicBezTo>
                    <a:cubicBezTo>
                      <a:pt x="0" y="187230"/>
                      <a:pt x="187229" y="0"/>
                      <a:pt x="418189" y="0"/>
                    </a:cubicBezTo>
                    <a:cubicBezTo>
                      <a:pt x="649149" y="0"/>
                      <a:pt x="836379" y="187230"/>
                      <a:pt x="836379" y="418189"/>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2135550" y="12653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2" name="Google Shape;11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6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13" name="Google Shape;113;p9"/>
          <p:cNvGrpSpPr/>
          <p:nvPr/>
        </p:nvGrpSpPr>
        <p:grpSpPr>
          <a:xfrm>
            <a:off x="96569" y="-786514"/>
            <a:ext cx="8785186" cy="5831337"/>
            <a:chOff x="96569" y="-786514"/>
            <a:chExt cx="8785186" cy="5831337"/>
          </a:xfrm>
        </p:grpSpPr>
        <p:grpSp>
          <p:nvGrpSpPr>
            <p:cNvPr id="114" name="Google Shape;114;p9"/>
            <p:cNvGrpSpPr/>
            <p:nvPr/>
          </p:nvGrpSpPr>
          <p:grpSpPr>
            <a:xfrm rot="5400000" flipH="1">
              <a:off x="1324312" y="-380059"/>
              <a:ext cx="1298070" cy="485159"/>
              <a:chOff x="540500" y="421329"/>
              <a:chExt cx="1298070" cy="485159"/>
            </a:xfrm>
          </p:grpSpPr>
          <p:sp>
            <p:nvSpPr>
              <p:cNvPr id="115" name="Google Shape;115;p9"/>
              <p:cNvSpPr/>
              <p:nvPr/>
            </p:nvSpPr>
            <p:spPr>
              <a:xfrm>
                <a:off x="540500" y="421329"/>
                <a:ext cx="1298070" cy="203406"/>
              </a:xfrm>
              <a:custGeom>
                <a:avLst/>
                <a:gdLst/>
                <a:ahLst/>
                <a:cxnLst/>
                <a:rect l="l" t="t" r="r" b="b"/>
                <a:pathLst>
                  <a:path w="933863" h="146335" extrusionOk="0">
                    <a:moveTo>
                      <a:pt x="0" y="146335"/>
                    </a:moveTo>
                    <a:lnTo>
                      <a:pt x="0" y="50156"/>
                    </a:lnTo>
                    <a:cubicBezTo>
                      <a:pt x="24770" y="50156"/>
                      <a:pt x="34344" y="43955"/>
                      <a:pt x="51789" y="32749"/>
                    </a:cubicBezTo>
                    <a:cubicBezTo>
                      <a:pt x="73222" y="18931"/>
                      <a:pt x="102598" y="0"/>
                      <a:pt x="155692" y="0"/>
                    </a:cubicBezTo>
                    <a:cubicBezTo>
                      <a:pt x="208786" y="0"/>
                      <a:pt x="238126" y="18931"/>
                      <a:pt x="259596" y="32749"/>
                    </a:cubicBezTo>
                    <a:cubicBezTo>
                      <a:pt x="277004" y="43991"/>
                      <a:pt x="286614" y="50156"/>
                      <a:pt x="311384" y="50156"/>
                    </a:cubicBezTo>
                    <a:cubicBezTo>
                      <a:pt x="336154" y="50156"/>
                      <a:pt x="345729" y="43955"/>
                      <a:pt x="363137" y="32749"/>
                    </a:cubicBezTo>
                    <a:cubicBezTo>
                      <a:pt x="384570" y="18931"/>
                      <a:pt x="413946" y="0"/>
                      <a:pt x="467004" y="0"/>
                    </a:cubicBezTo>
                    <a:cubicBezTo>
                      <a:pt x="520062" y="0"/>
                      <a:pt x="549438" y="18931"/>
                      <a:pt x="570871" y="32749"/>
                    </a:cubicBezTo>
                    <a:cubicBezTo>
                      <a:pt x="588279" y="43991"/>
                      <a:pt x="597890" y="50156"/>
                      <a:pt x="622624" y="50156"/>
                    </a:cubicBezTo>
                    <a:cubicBezTo>
                      <a:pt x="647358" y="50156"/>
                      <a:pt x="656968" y="43955"/>
                      <a:pt x="674376" y="32749"/>
                    </a:cubicBezTo>
                    <a:cubicBezTo>
                      <a:pt x="695810" y="18931"/>
                      <a:pt x="725185" y="0"/>
                      <a:pt x="778243" y="0"/>
                    </a:cubicBezTo>
                    <a:cubicBezTo>
                      <a:pt x="831301" y="0"/>
                      <a:pt x="860677" y="18931"/>
                      <a:pt x="882111" y="32749"/>
                    </a:cubicBezTo>
                    <a:cubicBezTo>
                      <a:pt x="899519" y="43991"/>
                      <a:pt x="909129" y="50156"/>
                      <a:pt x="933863" y="50156"/>
                    </a:cubicBezTo>
                    <a:lnTo>
                      <a:pt x="933863" y="146335"/>
                    </a:lnTo>
                    <a:cubicBezTo>
                      <a:pt x="880805" y="146335"/>
                      <a:pt x="851429" y="127404"/>
                      <a:pt x="829996" y="113587"/>
                    </a:cubicBezTo>
                    <a:cubicBezTo>
                      <a:pt x="812588" y="102344"/>
                      <a:pt x="802977" y="96179"/>
                      <a:pt x="778243" y="96179"/>
                    </a:cubicBezTo>
                    <a:cubicBezTo>
                      <a:pt x="753510" y="96179"/>
                      <a:pt x="743899" y="102380"/>
                      <a:pt x="726491" y="113587"/>
                    </a:cubicBezTo>
                    <a:cubicBezTo>
                      <a:pt x="705058" y="127404"/>
                      <a:pt x="675682" y="146335"/>
                      <a:pt x="622624" y="146335"/>
                    </a:cubicBezTo>
                    <a:cubicBezTo>
                      <a:pt x="569566" y="146335"/>
                      <a:pt x="540190" y="127404"/>
                      <a:pt x="518756" y="113587"/>
                    </a:cubicBezTo>
                    <a:cubicBezTo>
                      <a:pt x="501348" y="102344"/>
                      <a:pt x="491738" y="96179"/>
                      <a:pt x="467004" y="96179"/>
                    </a:cubicBezTo>
                    <a:cubicBezTo>
                      <a:pt x="442270" y="96179"/>
                      <a:pt x="432660" y="102380"/>
                      <a:pt x="415252" y="113587"/>
                    </a:cubicBezTo>
                    <a:cubicBezTo>
                      <a:pt x="393818" y="127404"/>
                      <a:pt x="364442" y="146335"/>
                      <a:pt x="311384" y="146335"/>
                    </a:cubicBezTo>
                    <a:cubicBezTo>
                      <a:pt x="258326" y="146335"/>
                      <a:pt x="228951" y="127404"/>
                      <a:pt x="207481" y="113587"/>
                    </a:cubicBezTo>
                    <a:cubicBezTo>
                      <a:pt x="190073" y="102344"/>
                      <a:pt x="180462" y="96179"/>
                      <a:pt x="155692" y="96179"/>
                    </a:cubicBezTo>
                    <a:cubicBezTo>
                      <a:pt x="130922" y="96179"/>
                      <a:pt x="121348" y="102380"/>
                      <a:pt x="103904" y="113587"/>
                    </a:cubicBezTo>
                    <a:cubicBezTo>
                      <a:pt x="82470" y="127404"/>
                      <a:pt x="53094" y="146335"/>
                      <a:pt x="0" y="146335"/>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16;p9"/>
              <p:cNvSpPr/>
              <p:nvPr/>
            </p:nvSpPr>
            <p:spPr>
              <a:xfrm>
                <a:off x="540500" y="703082"/>
                <a:ext cx="1298070" cy="203406"/>
              </a:xfrm>
              <a:custGeom>
                <a:avLst/>
                <a:gdLst/>
                <a:ahLst/>
                <a:cxnLst/>
                <a:rect l="l" t="t" r="r" b="b"/>
                <a:pathLst>
                  <a:path w="933863" h="146335" extrusionOk="0">
                    <a:moveTo>
                      <a:pt x="0" y="146336"/>
                    </a:moveTo>
                    <a:lnTo>
                      <a:pt x="0" y="50157"/>
                    </a:lnTo>
                    <a:cubicBezTo>
                      <a:pt x="24770" y="50157"/>
                      <a:pt x="34344" y="43955"/>
                      <a:pt x="51789" y="32749"/>
                    </a:cubicBezTo>
                    <a:cubicBezTo>
                      <a:pt x="73222" y="18931"/>
                      <a:pt x="102598" y="0"/>
                      <a:pt x="155692" y="0"/>
                    </a:cubicBezTo>
                    <a:cubicBezTo>
                      <a:pt x="208786" y="0"/>
                      <a:pt x="238126" y="18931"/>
                      <a:pt x="259596" y="32749"/>
                    </a:cubicBezTo>
                    <a:cubicBezTo>
                      <a:pt x="277004" y="43991"/>
                      <a:pt x="286614" y="50157"/>
                      <a:pt x="311384" y="50157"/>
                    </a:cubicBezTo>
                    <a:cubicBezTo>
                      <a:pt x="336154" y="50157"/>
                      <a:pt x="345729" y="43955"/>
                      <a:pt x="363137" y="32749"/>
                    </a:cubicBezTo>
                    <a:cubicBezTo>
                      <a:pt x="384570" y="18931"/>
                      <a:pt x="413946" y="0"/>
                      <a:pt x="467004" y="0"/>
                    </a:cubicBezTo>
                    <a:cubicBezTo>
                      <a:pt x="520062" y="0"/>
                      <a:pt x="549438" y="18931"/>
                      <a:pt x="570871" y="32749"/>
                    </a:cubicBezTo>
                    <a:cubicBezTo>
                      <a:pt x="588279" y="43991"/>
                      <a:pt x="597890" y="50157"/>
                      <a:pt x="622624" y="50157"/>
                    </a:cubicBezTo>
                    <a:cubicBezTo>
                      <a:pt x="647358" y="50157"/>
                      <a:pt x="656968" y="43955"/>
                      <a:pt x="674376" y="32749"/>
                    </a:cubicBezTo>
                    <a:cubicBezTo>
                      <a:pt x="695810" y="18931"/>
                      <a:pt x="725185" y="0"/>
                      <a:pt x="778243" y="0"/>
                    </a:cubicBezTo>
                    <a:cubicBezTo>
                      <a:pt x="831301" y="0"/>
                      <a:pt x="860677" y="18931"/>
                      <a:pt x="882111" y="32749"/>
                    </a:cubicBezTo>
                    <a:cubicBezTo>
                      <a:pt x="899519" y="43991"/>
                      <a:pt x="909129" y="50157"/>
                      <a:pt x="933863" y="50157"/>
                    </a:cubicBezTo>
                    <a:lnTo>
                      <a:pt x="933863" y="146336"/>
                    </a:lnTo>
                    <a:cubicBezTo>
                      <a:pt x="880805" y="146336"/>
                      <a:pt x="851429" y="127404"/>
                      <a:pt x="829996" y="113587"/>
                    </a:cubicBezTo>
                    <a:cubicBezTo>
                      <a:pt x="812588" y="102344"/>
                      <a:pt x="802977" y="96179"/>
                      <a:pt x="778243" y="96179"/>
                    </a:cubicBezTo>
                    <a:cubicBezTo>
                      <a:pt x="753510" y="96179"/>
                      <a:pt x="743899" y="102381"/>
                      <a:pt x="726491" y="113587"/>
                    </a:cubicBezTo>
                    <a:cubicBezTo>
                      <a:pt x="705058" y="127404"/>
                      <a:pt x="675682" y="146336"/>
                      <a:pt x="622624" y="146336"/>
                    </a:cubicBezTo>
                    <a:cubicBezTo>
                      <a:pt x="569566" y="146336"/>
                      <a:pt x="540190" y="127404"/>
                      <a:pt x="518756" y="113587"/>
                    </a:cubicBezTo>
                    <a:cubicBezTo>
                      <a:pt x="501348" y="102344"/>
                      <a:pt x="491738" y="96179"/>
                      <a:pt x="467004" y="96179"/>
                    </a:cubicBezTo>
                    <a:cubicBezTo>
                      <a:pt x="442270" y="96179"/>
                      <a:pt x="432660" y="102381"/>
                      <a:pt x="415252" y="113587"/>
                    </a:cubicBezTo>
                    <a:cubicBezTo>
                      <a:pt x="393818" y="127404"/>
                      <a:pt x="364442" y="146336"/>
                      <a:pt x="311384" y="146336"/>
                    </a:cubicBezTo>
                    <a:cubicBezTo>
                      <a:pt x="258326" y="146336"/>
                      <a:pt x="228951" y="127404"/>
                      <a:pt x="207481" y="113587"/>
                    </a:cubicBezTo>
                    <a:cubicBezTo>
                      <a:pt x="190073" y="102344"/>
                      <a:pt x="180462" y="96179"/>
                      <a:pt x="155692" y="96179"/>
                    </a:cubicBezTo>
                    <a:cubicBezTo>
                      <a:pt x="130922" y="96179"/>
                      <a:pt x="121348" y="102381"/>
                      <a:pt x="103904" y="113587"/>
                    </a:cubicBezTo>
                    <a:cubicBezTo>
                      <a:pt x="82470" y="127404"/>
                      <a:pt x="53094" y="146336"/>
                      <a:pt x="0" y="146336"/>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17" name="Google Shape;117;p9"/>
            <p:cNvSpPr/>
            <p:nvPr/>
          </p:nvSpPr>
          <p:spPr>
            <a:xfrm flipH="1">
              <a:off x="8463373" y="3719475"/>
              <a:ext cx="418382" cy="418382"/>
            </a:xfrm>
            <a:custGeom>
              <a:avLst/>
              <a:gdLst/>
              <a:ahLst/>
              <a:cxnLst/>
              <a:rect l="l" t="t" r="r" b="b"/>
              <a:pathLst>
                <a:path w="342936" h="342936" extrusionOk="0">
                  <a:moveTo>
                    <a:pt x="171468" y="0"/>
                  </a:moveTo>
                  <a:cubicBezTo>
                    <a:pt x="76776" y="0"/>
                    <a:pt x="0" y="76776"/>
                    <a:pt x="0" y="171468"/>
                  </a:cubicBezTo>
                  <a:cubicBezTo>
                    <a:pt x="0" y="266160"/>
                    <a:pt x="76776" y="342936"/>
                    <a:pt x="171468" y="342936"/>
                  </a:cubicBezTo>
                  <a:cubicBezTo>
                    <a:pt x="266160" y="342936"/>
                    <a:pt x="342936" y="266160"/>
                    <a:pt x="342936" y="171468"/>
                  </a:cubicBezTo>
                  <a:cubicBezTo>
                    <a:pt x="342936" y="76776"/>
                    <a:pt x="266160" y="0"/>
                    <a:pt x="171468" y="0"/>
                  </a:cubicBezTo>
                  <a:close/>
                  <a:moveTo>
                    <a:pt x="171468" y="281863"/>
                  </a:moveTo>
                  <a:cubicBezTo>
                    <a:pt x="110504" y="281863"/>
                    <a:pt x="61073" y="232432"/>
                    <a:pt x="61073" y="171468"/>
                  </a:cubicBezTo>
                  <a:cubicBezTo>
                    <a:pt x="61073" y="110504"/>
                    <a:pt x="110504" y="61073"/>
                    <a:pt x="171468" y="61073"/>
                  </a:cubicBezTo>
                  <a:cubicBezTo>
                    <a:pt x="232432" y="61073"/>
                    <a:pt x="281863" y="110504"/>
                    <a:pt x="281863" y="171468"/>
                  </a:cubicBezTo>
                  <a:cubicBezTo>
                    <a:pt x="281863" y="232432"/>
                    <a:pt x="232432" y="281863"/>
                    <a:pt x="171468" y="281863"/>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8" name="Google Shape;118;p9"/>
            <p:cNvGrpSpPr/>
            <p:nvPr/>
          </p:nvGrpSpPr>
          <p:grpSpPr>
            <a:xfrm flipH="1">
              <a:off x="7750729" y="4369409"/>
              <a:ext cx="1085831" cy="675413"/>
              <a:chOff x="4274895" y="3528397"/>
              <a:chExt cx="740272" cy="460467"/>
            </a:xfrm>
          </p:grpSpPr>
          <p:sp>
            <p:nvSpPr>
              <p:cNvPr id="119" name="Google Shape;119;p9"/>
              <p:cNvSpPr/>
              <p:nvPr/>
            </p:nvSpPr>
            <p:spPr>
              <a:xfrm>
                <a:off x="4274895"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0" name="Google Shape;120;p9"/>
              <p:cNvSpPr/>
              <p:nvPr/>
            </p:nvSpPr>
            <p:spPr>
              <a:xfrm>
                <a:off x="4410106"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 name="Google Shape;121;p9"/>
              <p:cNvSpPr/>
              <p:nvPr/>
            </p:nvSpPr>
            <p:spPr>
              <a:xfrm>
                <a:off x="4545290"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 name="Google Shape;122;p9"/>
              <p:cNvSpPr/>
              <p:nvPr/>
            </p:nvSpPr>
            <p:spPr>
              <a:xfrm>
                <a:off x="4680500"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 name="Google Shape;123;p9"/>
              <p:cNvSpPr/>
              <p:nvPr/>
            </p:nvSpPr>
            <p:spPr>
              <a:xfrm>
                <a:off x="4815711"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 name="Google Shape;124;p9"/>
              <p:cNvSpPr/>
              <p:nvPr/>
            </p:nvSpPr>
            <p:spPr>
              <a:xfrm>
                <a:off x="4950513" y="3528397"/>
                <a:ext cx="64654" cy="460467"/>
              </a:xfrm>
              <a:custGeom>
                <a:avLst/>
                <a:gdLst/>
                <a:ahLst/>
                <a:cxnLst/>
                <a:rect l="l" t="t" r="r" b="b"/>
                <a:pathLst>
                  <a:path w="86205" h="613956" extrusionOk="0">
                    <a:moveTo>
                      <a:pt x="0" y="0"/>
                    </a:moveTo>
                    <a:lnTo>
                      <a:pt x="86206" y="0"/>
                    </a:lnTo>
                    <a:lnTo>
                      <a:pt x="86206" y="613956"/>
                    </a:lnTo>
                    <a:lnTo>
                      <a:pt x="0" y="61395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25" name="Google Shape;125;p9"/>
            <p:cNvGrpSpPr/>
            <p:nvPr/>
          </p:nvGrpSpPr>
          <p:grpSpPr>
            <a:xfrm flipH="1">
              <a:off x="6730545" y="-201421"/>
              <a:ext cx="1425966" cy="712982"/>
              <a:chOff x="6083802" y="754477"/>
              <a:chExt cx="1350730" cy="675364"/>
            </a:xfrm>
          </p:grpSpPr>
          <p:sp>
            <p:nvSpPr>
              <p:cNvPr id="126" name="Google Shape;126;p9"/>
              <p:cNvSpPr/>
              <p:nvPr/>
            </p:nvSpPr>
            <p:spPr>
              <a:xfrm>
                <a:off x="6083802" y="754477"/>
                <a:ext cx="1350730" cy="675364"/>
              </a:xfrm>
              <a:custGeom>
                <a:avLst/>
                <a:gdLst/>
                <a:ahLst/>
                <a:cxnLst/>
                <a:rect l="l" t="t" r="r" b="b"/>
                <a:pathLst>
                  <a:path w="1203323" h="601661" extrusionOk="0">
                    <a:moveTo>
                      <a:pt x="1101196" y="0"/>
                    </a:moveTo>
                    <a:cubicBezTo>
                      <a:pt x="1101196" y="275880"/>
                      <a:pt x="877541" y="499535"/>
                      <a:pt x="601661" y="499535"/>
                    </a:cubicBezTo>
                    <a:cubicBezTo>
                      <a:pt x="325782" y="499535"/>
                      <a:pt x="102126" y="275880"/>
                      <a:pt x="102126" y="0"/>
                    </a:cubicBezTo>
                    <a:lnTo>
                      <a:pt x="0" y="0"/>
                    </a:lnTo>
                    <a:cubicBezTo>
                      <a:pt x="0" y="332274"/>
                      <a:pt x="269388" y="601662"/>
                      <a:pt x="601661" y="601662"/>
                    </a:cubicBezTo>
                    <a:cubicBezTo>
                      <a:pt x="933936" y="601662"/>
                      <a:pt x="1203324" y="332274"/>
                      <a:pt x="1203324" y="0"/>
                    </a:cubicBezTo>
                    <a:lnTo>
                      <a:pt x="1101196"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 name="Google Shape;127;p9"/>
              <p:cNvSpPr/>
              <p:nvPr/>
            </p:nvSpPr>
            <p:spPr>
              <a:xfrm>
                <a:off x="6393993" y="754477"/>
                <a:ext cx="776975" cy="388487"/>
              </a:xfrm>
              <a:custGeom>
                <a:avLst/>
                <a:gdLst/>
                <a:ahLst/>
                <a:cxnLst/>
                <a:rect l="l" t="t" r="r" b="b"/>
                <a:pathLst>
                  <a:path w="692183" h="346091" extrusionOk="0">
                    <a:moveTo>
                      <a:pt x="346091" y="222858"/>
                    </a:moveTo>
                    <a:cubicBezTo>
                      <a:pt x="223003" y="222858"/>
                      <a:pt x="123234" y="123089"/>
                      <a:pt x="123234" y="0"/>
                    </a:cubicBezTo>
                    <a:lnTo>
                      <a:pt x="0" y="0"/>
                    </a:lnTo>
                    <a:cubicBezTo>
                      <a:pt x="0" y="191161"/>
                      <a:pt x="154967" y="346091"/>
                      <a:pt x="346091" y="346091"/>
                    </a:cubicBezTo>
                    <a:cubicBezTo>
                      <a:pt x="537216" y="346091"/>
                      <a:pt x="692183" y="191125"/>
                      <a:pt x="692183" y="0"/>
                    </a:cubicBezTo>
                    <a:lnTo>
                      <a:pt x="568949" y="0"/>
                    </a:lnTo>
                    <a:cubicBezTo>
                      <a:pt x="568949" y="123089"/>
                      <a:pt x="469180" y="222858"/>
                      <a:pt x="346091" y="22285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8" name="Google Shape;128;p9"/>
            <p:cNvSpPr/>
            <p:nvPr/>
          </p:nvSpPr>
          <p:spPr>
            <a:xfrm flipH="1">
              <a:off x="560201" y="511556"/>
              <a:ext cx="249385" cy="249425"/>
            </a:xfrm>
            <a:custGeom>
              <a:avLst/>
              <a:gdLst/>
              <a:ahLst/>
              <a:cxnLst/>
              <a:rect l="l" t="t" r="r" b="b"/>
              <a:pathLst>
                <a:path w="224671" h="224707" extrusionOk="0">
                  <a:moveTo>
                    <a:pt x="224671" y="96324"/>
                  </a:moveTo>
                  <a:lnTo>
                    <a:pt x="128384" y="96324"/>
                  </a:lnTo>
                  <a:lnTo>
                    <a:pt x="128384" y="0"/>
                  </a:lnTo>
                  <a:lnTo>
                    <a:pt x="96324" y="0"/>
                  </a:lnTo>
                  <a:lnTo>
                    <a:pt x="96324" y="96324"/>
                  </a:lnTo>
                  <a:lnTo>
                    <a:pt x="0" y="96324"/>
                  </a:lnTo>
                  <a:lnTo>
                    <a:pt x="0" y="128384"/>
                  </a:lnTo>
                  <a:lnTo>
                    <a:pt x="96324" y="128384"/>
                  </a:lnTo>
                  <a:lnTo>
                    <a:pt x="96324" y="224707"/>
                  </a:lnTo>
                  <a:lnTo>
                    <a:pt x="128384" y="224707"/>
                  </a:lnTo>
                  <a:lnTo>
                    <a:pt x="128384" y="128384"/>
                  </a:lnTo>
                  <a:lnTo>
                    <a:pt x="224671" y="128384"/>
                  </a:lnTo>
                  <a:lnTo>
                    <a:pt x="224671" y="96324"/>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9" name="Google Shape;129;p9"/>
            <p:cNvSpPr/>
            <p:nvPr/>
          </p:nvSpPr>
          <p:spPr>
            <a:xfrm flipH="1">
              <a:off x="96569" y="760963"/>
              <a:ext cx="713012" cy="713012"/>
            </a:xfrm>
            <a:custGeom>
              <a:avLst/>
              <a:gdLst/>
              <a:ahLst/>
              <a:cxnLst/>
              <a:rect l="l" t="t" r="r" b="b"/>
              <a:pathLst>
                <a:path w="836378" h="836378" extrusionOk="0">
                  <a:moveTo>
                    <a:pt x="836379" y="418189"/>
                  </a:moveTo>
                  <a:cubicBezTo>
                    <a:pt x="836379" y="649149"/>
                    <a:pt x="649149" y="836379"/>
                    <a:pt x="418189" y="836379"/>
                  </a:cubicBezTo>
                  <a:cubicBezTo>
                    <a:pt x="187229" y="836379"/>
                    <a:pt x="0" y="649149"/>
                    <a:pt x="0" y="418189"/>
                  </a:cubicBezTo>
                  <a:cubicBezTo>
                    <a:pt x="0" y="187230"/>
                    <a:pt x="187229" y="0"/>
                    <a:pt x="418189" y="0"/>
                  </a:cubicBezTo>
                  <a:cubicBezTo>
                    <a:pt x="649149" y="0"/>
                    <a:pt x="836379" y="187230"/>
                    <a:pt x="836379" y="418189"/>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sp>
        <p:nvSpPr>
          <p:cNvPr id="131" name="Google Shape;131;p10"/>
          <p:cNvSpPr>
            <a:spLocks noGrp="1"/>
          </p:cNvSpPr>
          <p:nvPr>
            <p:ph type="pic" idx="2"/>
          </p:nvPr>
        </p:nvSpPr>
        <p:spPr>
          <a:xfrm>
            <a:off x="-11250" y="0"/>
            <a:ext cx="9144000" cy="5143500"/>
          </a:xfrm>
          <a:prstGeom prst="rect">
            <a:avLst/>
          </a:prstGeom>
          <a:noFill/>
          <a:ln>
            <a:noFill/>
          </a:ln>
        </p:spPr>
      </p:sp>
      <p:sp>
        <p:nvSpPr>
          <p:cNvPr id="132" name="Google Shape;13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Montserrat"/>
              <a:buNone/>
              <a:defRPr sz="3000">
                <a:latin typeface="Montserrat"/>
                <a:ea typeface="Montserrat"/>
                <a:cs typeface="Montserrat"/>
                <a:sym typeface="Montserrat"/>
              </a:defRPr>
            </a:lvl2pPr>
            <a:lvl3pPr lvl="2" algn="ctr" rtl="0">
              <a:spcBef>
                <a:spcPts val="0"/>
              </a:spcBef>
              <a:spcAft>
                <a:spcPts val="0"/>
              </a:spcAft>
              <a:buSzPts val="3000"/>
              <a:buFont typeface="Montserrat"/>
              <a:buNone/>
              <a:defRPr sz="3000">
                <a:latin typeface="Montserrat"/>
                <a:ea typeface="Montserrat"/>
                <a:cs typeface="Montserrat"/>
                <a:sym typeface="Montserrat"/>
              </a:defRPr>
            </a:lvl3pPr>
            <a:lvl4pPr lvl="3" algn="ctr" rtl="0">
              <a:spcBef>
                <a:spcPts val="0"/>
              </a:spcBef>
              <a:spcAft>
                <a:spcPts val="0"/>
              </a:spcAft>
              <a:buSzPts val="3000"/>
              <a:buFont typeface="Montserrat"/>
              <a:buNone/>
              <a:defRPr sz="3000">
                <a:latin typeface="Montserrat"/>
                <a:ea typeface="Montserrat"/>
                <a:cs typeface="Montserrat"/>
                <a:sym typeface="Montserrat"/>
              </a:defRPr>
            </a:lvl4pPr>
            <a:lvl5pPr lvl="4" algn="ctr" rtl="0">
              <a:spcBef>
                <a:spcPts val="0"/>
              </a:spcBef>
              <a:spcAft>
                <a:spcPts val="0"/>
              </a:spcAft>
              <a:buSzPts val="3000"/>
              <a:buFont typeface="Montserrat"/>
              <a:buNone/>
              <a:defRPr sz="3000">
                <a:latin typeface="Montserrat"/>
                <a:ea typeface="Montserrat"/>
                <a:cs typeface="Montserrat"/>
                <a:sym typeface="Montserrat"/>
              </a:defRPr>
            </a:lvl5pPr>
            <a:lvl6pPr lvl="5" algn="ctr" rtl="0">
              <a:spcBef>
                <a:spcPts val="0"/>
              </a:spcBef>
              <a:spcAft>
                <a:spcPts val="0"/>
              </a:spcAft>
              <a:buSzPts val="3000"/>
              <a:buFont typeface="Montserrat"/>
              <a:buNone/>
              <a:defRPr sz="3000">
                <a:latin typeface="Montserrat"/>
                <a:ea typeface="Montserrat"/>
                <a:cs typeface="Montserrat"/>
                <a:sym typeface="Montserrat"/>
              </a:defRPr>
            </a:lvl6pPr>
            <a:lvl7pPr lvl="6" algn="ctr" rtl="0">
              <a:spcBef>
                <a:spcPts val="0"/>
              </a:spcBef>
              <a:spcAft>
                <a:spcPts val="0"/>
              </a:spcAft>
              <a:buSzPts val="3000"/>
              <a:buFont typeface="Montserrat"/>
              <a:buNone/>
              <a:defRPr sz="3000">
                <a:latin typeface="Montserrat"/>
                <a:ea typeface="Montserrat"/>
                <a:cs typeface="Montserrat"/>
                <a:sym typeface="Montserrat"/>
              </a:defRPr>
            </a:lvl7pPr>
            <a:lvl8pPr lvl="7" algn="ctr" rtl="0">
              <a:spcBef>
                <a:spcPts val="0"/>
              </a:spcBef>
              <a:spcAft>
                <a:spcPts val="0"/>
              </a:spcAft>
              <a:buSzPts val="3000"/>
              <a:buFont typeface="Montserrat"/>
              <a:buNone/>
              <a:defRPr sz="3000">
                <a:latin typeface="Montserrat"/>
                <a:ea typeface="Montserrat"/>
                <a:cs typeface="Montserrat"/>
                <a:sym typeface="Montserrat"/>
              </a:defRPr>
            </a:lvl8pPr>
            <a:lvl9pPr lvl="8" algn="ctr" rtl="0">
              <a:spcBef>
                <a:spcPts val="0"/>
              </a:spcBef>
              <a:spcAft>
                <a:spcPts val="0"/>
              </a:spcAft>
              <a:buSzPts val="3000"/>
              <a:buFont typeface="Montserrat"/>
              <a:buNone/>
              <a:defRPr sz="3000">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500"/>
              <a:buFont typeface="Patua One"/>
              <a:buNone/>
              <a:defRPr sz="3500">
                <a:solidFill>
                  <a:schemeClr val="dk1"/>
                </a:solidFill>
                <a:latin typeface="Patua One"/>
                <a:ea typeface="Patua One"/>
                <a:cs typeface="Patua One"/>
                <a:sym typeface="Patua One"/>
              </a:defRPr>
            </a:lvl1pPr>
            <a:lvl2pPr lvl="1" rtl="0">
              <a:lnSpc>
                <a:spcPct val="115000"/>
              </a:lnSpc>
              <a:spcBef>
                <a:spcPts val="0"/>
              </a:spcBef>
              <a:spcAft>
                <a:spcPts val="0"/>
              </a:spcAft>
              <a:buClr>
                <a:schemeClr val="dk1"/>
              </a:buClr>
              <a:buSzPts val="3500"/>
              <a:buFont typeface="Patua One"/>
              <a:buNone/>
              <a:defRPr sz="3500">
                <a:solidFill>
                  <a:schemeClr val="dk1"/>
                </a:solidFill>
                <a:latin typeface="Patua One"/>
                <a:ea typeface="Patua One"/>
                <a:cs typeface="Patua One"/>
                <a:sym typeface="Patua One"/>
              </a:defRPr>
            </a:lvl2pPr>
            <a:lvl3pPr lvl="2" rtl="0">
              <a:lnSpc>
                <a:spcPct val="115000"/>
              </a:lnSpc>
              <a:spcBef>
                <a:spcPts val="0"/>
              </a:spcBef>
              <a:spcAft>
                <a:spcPts val="0"/>
              </a:spcAft>
              <a:buClr>
                <a:schemeClr val="dk1"/>
              </a:buClr>
              <a:buSzPts val="3500"/>
              <a:buFont typeface="Patua One"/>
              <a:buNone/>
              <a:defRPr sz="3500">
                <a:solidFill>
                  <a:schemeClr val="dk1"/>
                </a:solidFill>
                <a:latin typeface="Patua One"/>
                <a:ea typeface="Patua One"/>
                <a:cs typeface="Patua One"/>
                <a:sym typeface="Patua One"/>
              </a:defRPr>
            </a:lvl3pPr>
            <a:lvl4pPr lvl="3" rtl="0">
              <a:lnSpc>
                <a:spcPct val="115000"/>
              </a:lnSpc>
              <a:spcBef>
                <a:spcPts val="0"/>
              </a:spcBef>
              <a:spcAft>
                <a:spcPts val="0"/>
              </a:spcAft>
              <a:buClr>
                <a:schemeClr val="dk1"/>
              </a:buClr>
              <a:buSzPts val="3500"/>
              <a:buFont typeface="Patua One"/>
              <a:buNone/>
              <a:defRPr sz="3500">
                <a:solidFill>
                  <a:schemeClr val="dk1"/>
                </a:solidFill>
                <a:latin typeface="Patua One"/>
                <a:ea typeface="Patua One"/>
                <a:cs typeface="Patua One"/>
                <a:sym typeface="Patua One"/>
              </a:defRPr>
            </a:lvl4pPr>
            <a:lvl5pPr lvl="4" rtl="0">
              <a:lnSpc>
                <a:spcPct val="115000"/>
              </a:lnSpc>
              <a:spcBef>
                <a:spcPts val="0"/>
              </a:spcBef>
              <a:spcAft>
                <a:spcPts val="0"/>
              </a:spcAft>
              <a:buClr>
                <a:schemeClr val="dk1"/>
              </a:buClr>
              <a:buSzPts val="3500"/>
              <a:buFont typeface="Patua One"/>
              <a:buNone/>
              <a:defRPr sz="3500">
                <a:solidFill>
                  <a:schemeClr val="dk1"/>
                </a:solidFill>
                <a:latin typeface="Patua One"/>
                <a:ea typeface="Patua One"/>
                <a:cs typeface="Patua One"/>
                <a:sym typeface="Patua One"/>
              </a:defRPr>
            </a:lvl5pPr>
            <a:lvl6pPr lvl="5" rtl="0">
              <a:lnSpc>
                <a:spcPct val="115000"/>
              </a:lnSpc>
              <a:spcBef>
                <a:spcPts val="0"/>
              </a:spcBef>
              <a:spcAft>
                <a:spcPts val="0"/>
              </a:spcAft>
              <a:buClr>
                <a:schemeClr val="dk1"/>
              </a:buClr>
              <a:buSzPts val="3500"/>
              <a:buFont typeface="Patua One"/>
              <a:buNone/>
              <a:defRPr sz="3500">
                <a:solidFill>
                  <a:schemeClr val="dk1"/>
                </a:solidFill>
                <a:latin typeface="Patua One"/>
                <a:ea typeface="Patua One"/>
                <a:cs typeface="Patua One"/>
                <a:sym typeface="Patua One"/>
              </a:defRPr>
            </a:lvl6pPr>
            <a:lvl7pPr lvl="6" rtl="0">
              <a:lnSpc>
                <a:spcPct val="115000"/>
              </a:lnSpc>
              <a:spcBef>
                <a:spcPts val="0"/>
              </a:spcBef>
              <a:spcAft>
                <a:spcPts val="0"/>
              </a:spcAft>
              <a:buClr>
                <a:schemeClr val="dk1"/>
              </a:buClr>
              <a:buSzPts val="3500"/>
              <a:buFont typeface="Patua One"/>
              <a:buNone/>
              <a:defRPr sz="3500">
                <a:solidFill>
                  <a:schemeClr val="dk1"/>
                </a:solidFill>
                <a:latin typeface="Patua One"/>
                <a:ea typeface="Patua One"/>
                <a:cs typeface="Patua One"/>
                <a:sym typeface="Patua One"/>
              </a:defRPr>
            </a:lvl7pPr>
            <a:lvl8pPr lvl="7" rtl="0">
              <a:lnSpc>
                <a:spcPct val="115000"/>
              </a:lnSpc>
              <a:spcBef>
                <a:spcPts val="0"/>
              </a:spcBef>
              <a:spcAft>
                <a:spcPts val="0"/>
              </a:spcAft>
              <a:buClr>
                <a:schemeClr val="dk1"/>
              </a:buClr>
              <a:buSzPts val="3500"/>
              <a:buFont typeface="Patua One"/>
              <a:buNone/>
              <a:defRPr sz="3500">
                <a:solidFill>
                  <a:schemeClr val="dk1"/>
                </a:solidFill>
                <a:latin typeface="Patua One"/>
                <a:ea typeface="Patua One"/>
                <a:cs typeface="Patua One"/>
                <a:sym typeface="Patua One"/>
              </a:defRPr>
            </a:lvl8pPr>
            <a:lvl9pPr lvl="8" rtl="0">
              <a:lnSpc>
                <a:spcPct val="115000"/>
              </a:lnSpc>
              <a:spcBef>
                <a:spcPts val="0"/>
              </a:spcBef>
              <a:spcAft>
                <a:spcPts val="0"/>
              </a:spcAft>
              <a:buClr>
                <a:schemeClr val="dk1"/>
              </a:buClr>
              <a:buSzPts val="3500"/>
              <a:buFont typeface="Patua One"/>
              <a:buNone/>
              <a:defRPr sz="3500">
                <a:solidFill>
                  <a:schemeClr val="dk1"/>
                </a:solidFill>
                <a:latin typeface="Patua One"/>
                <a:ea typeface="Patua One"/>
                <a:cs typeface="Patua One"/>
                <a:sym typeface="Patu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marL="914400" lvl="1"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2pPr>
            <a:lvl3pPr marL="1371600" lvl="2"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3pPr>
            <a:lvl4pPr marL="1828800" lvl="3"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4pPr>
            <a:lvl5pPr marL="2286000" lvl="4"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5pPr>
            <a:lvl6pPr marL="2743200" lvl="5"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6pPr>
            <a:lvl7pPr marL="3200400" lvl="6"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7pPr>
            <a:lvl8pPr marL="3657600" lvl="7"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8pPr>
            <a:lvl9pPr marL="4114800" lvl="8" indent="-317500">
              <a:lnSpc>
                <a:spcPct val="115000"/>
              </a:lnSpc>
              <a:spcBef>
                <a:spcPts val="1600"/>
              </a:spcBef>
              <a:spcAft>
                <a:spcPts val="1600"/>
              </a:spcAft>
              <a:buClr>
                <a:schemeClr val="dk2"/>
              </a:buClr>
              <a:buSzPts val="1400"/>
              <a:buFont typeface="Inter"/>
              <a:buChar char="■"/>
              <a:defRPr>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1"/>
        <p:cNvGrpSpPr/>
        <p:nvPr/>
      </p:nvGrpSpPr>
      <p:grpSpPr>
        <a:xfrm>
          <a:off x="0" y="0"/>
          <a:ext cx="0" cy="0"/>
          <a:chOff x="0" y="0"/>
          <a:chExt cx="0" cy="0"/>
        </a:xfrm>
      </p:grpSpPr>
      <p:sp>
        <p:nvSpPr>
          <p:cNvPr id="222" name="Google Shape;222;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3" name="Google Shape;223;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vector/modern-new-year-party-banners-with-abstract-design_3254205.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vector/flat-design-minimal-makeup-artist-landing-page_24492821.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6.xml"/></Relationships>
</file>

<file path=ppt/slides/_rels/slide31.xml.rels><?xml version="1.0" encoding="UTF-8" standalone="yes"?>
<Relationships xmlns="http://schemas.openxmlformats.org/package/2006/relationships"><Relationship Id="rId3" Type="http://schemas.openxmlformats.org/officeDocument/2006/relationships/hyperlink" Target="https://fonts.google.com/specimen/Patua+One"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hyperlink" Target="https://fonts.google.com/specimen/Inter"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ctrTitle"/>
          </p:nvPr>
        </p:nvSpPr>
        <p:spPr>
          <a:xfrm>
            <a:off x="847450" y="1594800"/>
            <a:ext cx="5992500" cy="19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Inteligência</a:t>
            </a:r>
            <a:br>
              <a:rPr lang="en" dirty="0"/>
            </a:br>
            <a:r>
              <a:rPr lang="en" dirty="0"/>
              <a:t>Artificial</a:t>
            </a:r>
            <a:endParaRPr dirty="0"/>
          </a:p>
        </p:txBody>
      </p:sp>
      <p:sp>
        <p:nvSpPr>
          <p:cNvPr id="232" name="Google Shape;232;p21"/>
          <p:cNvSpPr/>
          <p:nvPr/>
        </p:nvSpPr>
        <p:spPr>
          <a:xfrm rot="10800000" flipH="1">
            <a:off x="966300" y="3545683"/>
            <a:ext cx="50655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 name="TextBox 1">
            <a:extLst>
              <a:ext uri="{FF2B5EF4-FFF2-40B4-BE49-F238E27FC236}">
                <a16:creationId xmlns:a16="http://schemas.microsoft.com/office/drawing/2014/main" id="{359B7325-0651-8066-20E2-4F8C65B531D5}"/>
              </a:ext>
            </a:extLst>
          </p:cNvPr>
          <p:cNvSpPr txBox="1"/>
          <p:nvPr/>
        </p:nvSpPr>
        <p:spPr>
          <a:xfrm>
            <a:off x="902506" y="3545683"/>
            <a:ext cx="1266536" cy="369332"/>
          </a:xfrm>
          <a:prstGeom prst="rect">
            <a:avLst/>
          </a:prstGeom>
          <a:noFill/>
        </p:spPr>
        <p:txBody>
          <a:bodyPr wrap="square" rtlCol="0">
            <a:spAutoFit/>
          </a:bodyPr>
          <a:lstStyle/>
          <a:p>
            <a:r>
              <a:rPr lang="pt-PT"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Grupo 10</a:t>
            </a:r>
            <a:endParaRPr lang="pt-P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BFF04E5-3A2F-5CE3-8415-E7B769EB21D8}"/>
              </a:ext>
            </a:extLst>
          </p:cNvPr>
          <p:cNvSpPr txBox="1"/>
          <p:nvPr/>
        </p:nvSpPr>
        <p:spPr>
          <a:xfrm>
            <a:off x="2006010" y="3582284"/>
            <a:ext cx="2146165" cy="1169551"/>
          </a:xfrm>
          <a:prstGeom prst="rect">
            <a:avLst/>
          </a:prstGeom>
          <a:noFill/>
        </p:spPr>
        <p:txBody>
          <a:bodyPr wrap="none" rtlCol="0">
            <a:spAutoFit/>
          </a:bodyPr>
          <a:lstStyle/>
          <a:p>
            <a:r>
              <a:rPr lang="pt-PT"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Diogo Gonçalves - 101919</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PT"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Diogo Neto - 98197</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PT"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Guilherme Oliveira - 95021</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PT"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Tiago Pereira - 96429</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T" dirty="0"/>
          </a:p>
        </p:txBody>
      </p:sp>
      <p:sp>
        <p:nvSpPr>
          <p:cNvPr id="5" name="TextBox 4">
            <a:extLst>
              <a:ext uri="{FF2B5EF4-FFF2-40B4-BE49-F238E27FC236}">
                <a16:creationId xmlns:a16="http://schemas.microsoft.com/office/drawing/2014/main" id="{A65B9078-6BAC-8671-52DE-03863AD58A3E}"/>
              </a:ext>
            </a:extLst>
          </p:cNvPr>
          <p:cNvSpPr txBox="1"/>
          <p:nvPr/>
        </p:nvSpPr>
        <p:spPr>
          <a:xfrm>
            <a:off x="1890433" y="3563983"/>
            <a:ext cx="231154" cy="954107"/>
          </a:xfrm>
          <a:prstGeom prst="rect">
            <a:avLst/>
          </a:prstGeom>
          <a:noFill/>
        </p:spPr>
        <p:txBody>
          <a:bodyPr wrap="none" rtlCol="0">
            <a:spAutoFit/>
          </a:bodyPr>
          <a:lstStyle/>
          <a:p>
            <a:r>
              <a:rPr lang="en-PT" dirty="0">
                <a:solidFill>
                  <a:srgbClr val="FFA900"/>
                </a:solidFill>
              </a:rPr>
              <a:t>|</a:t>
            </a:r>
          </a:p>
          <a:p>
            <a:r>
              <a:rPr lang="en-PT" dirty="0">
                <a:solidFill>
                  <a:srgbClr val="FFA900"/>
                </a:solidFill>
              </a:rPr>
              <a:t>|</a:t>
            </a:r>
          </a:p>
          <a:p>
            <a:r>
              <a:rPr lang="en-PT" dirty="0">
                <a:solidFill>
                  <a:srgbClr val="FFA900"/>
                </a:solidFill>
              </a:rPr>
              <a:t>|</a:t>
            </a:r>
          </a:p>
          <a:p>
            <a:r>
              <a:rPr lang="en-PT" dirty="0">
                <a:solidFill>
                  <a:srgbClr val="FFA900"/>
                </a:solidFill>
              </a:rPr>
              <a:t>|</a:t>
            </a:r>
          </a:p>
        </p:txBody>
      </p:sp>
      <p:pic>
        <p:nvPicPr>
          <p:cNvPr id="3" name="Picture 2" descr="A white lines on a brown background&#10;&#10;Description automatically generated">
            <a:extLst>
              <a:ext uri="{FF2B5EF4-FFF2-40B4-BE49-F238E27FC236}">
                <a16:creationId xmlns:a16="http://schemas.microsoft.com/office/drawing/2014/main" id="{05B94996-3C86-CF50-1497-DC4AFAE9ED4E}"/>
              </a:ext>
            </a:extLst>
          </p:cNvPr>
          <p:cNvPicPr>
            <a:picLocks noChangeAspect="1"/>
          </p:cNvPicPr>
          <p:nvPr/>
        </p:nvPicPr>
        <p:blipFill>
          <a:blip r:embed="rId3"/>
          <a:stretch>
            <a:fillRect/>
          </a:stretch>
        </p:blipFill>
        <p:spPr>
          <a:xfrm>
            <a:off x="200542" y="111060"/>
            <a:ext cx="1805468" cy="9435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BFS – Breadth First Search</a:t>
            </a:r>
            <a:endParaRPr dirty="0"/>
          </a:p>
        </p:txBody>
      </p:sp>
      <p:sp>
        <p:nvSpPr>
          <p:cNvPr id="262" name="Google Shape;262;p25"/>
          <p:cNvSpPr/>
          <p:nvPr/>
        </p:nvSpPr>
        <p:spPr>
          <a:xfrm>
            <a:off x="822200" y="1076625"/>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 name="Google Shape;264;p25"/>
          <p:cNvSpPr txBox="1">
            <a:spLocks noGrp="1"/>
          </p:cNvSpPr>
          <p:nvPr>
            <p:ph type="subTitle" idx="2"/>
          </p:nvPr>
        </p:nvSpPr>
        <p:spPr>
          <a:xfrm>
            <a:off x="720001" y="1276956"/>
            <a:ext cx="7703999" cy="892679"/>
          </a:xfrm>
          <a:prstGeom prst="rect">
            <a:avLst/>
          </a:prstGeom>
        </p:spPr>
        <p:txBody>
          <a:bodyPr spcFirstLastPara="1" wrap="square" lIns="91425" tIns="91425" rIns="91425" bIns="91425" anchor="t" anchorCtr="0">
            <a:noAutofit/>
          </a:bodyPr>
          <a:lstStyle/>
          <a:p>
            <a:pPr marL="0" indent="0">
              <a:buNone/>
            </a:pPr>
            <a:r>
              <a:rPr lang="pt-PT" b="1" dirty="0">
                <a:cs typeface="Arial"/>
                <a:sym typeface="Arial"/>
              </a:rPr>
              <a:t>Conceito</a:t>
            </a:r>
            <a:r>
              <a:rPr lang="pt-PT" dirty="0">
                <a:cs typeface="Arial"/>
                <a:sym typeface="Arial"/>
              </a:rPr>
              <a:t>: Começa num nodo inicial e explora todos os vizinhos deste nodo, de seguida, para cada um desses vizinhos mais próximos, explora os seus vizinhos não visitados e assim sucessivamente, até que todos os nodos sejam visitados.</a:t>
            </a:r>
          </a:p>
          <a:p>
            <a:pPr marL="0" indent="0">
              <a:buNone/>
            </a:pPr>
            <a:endParaRPr lang="pt-PT" dirty="0"/>
          </a:p>
          <a:p>
            <a:pPr marL="0" lvl="0" indent="0" algn="l" rtl="0">
              <a:spcBef>
                <a:spcPts val="0"/>
              </a:spcBef>
              <a:spcAft>
                <a:spcPts val="0"/>
              </a:spcAft>
              <a:buNone/>
            </a:pPr>
            <a:endParaRPr b="1" dirty="0">
              <a:solidFill>
                <a:schemeClr val="dk2"/>
              </a:solidFill>
            </a:endParaRPr>
          </a:p>
        </p:txBody>
      </p:sp>
      <p:sp>
        <p:nvSpPr>
          <p:cNvPr id="3" name="TextBox 2">
            <a:extLst>
              <a:ext uri="{FF2B5EF4-FFF2-40B4-BE49-F238E27FC236}">
                <a16:creationId xmlns:a16="http://schemas.microsoft.com/office/drawing/2014/main" id="{9C356367-EEC6-BFE3-A5D5-2E3BEDC08DC5}"/>
              </a:ext>
            </a:extLst>
          </p:cNvPr>
          <p:cNvSpPr txBox="1"/>
          <p:nvPr/>
        </p:nvSpPr>
        <p:spPr>
          <a:xfrm>
            <a:off x="2957600" y="2912437"/>
            <a:ext cx="6137563" cy="954107"/>
          </a:xfrm>
          <a:prstGeom prst="rect">
            <a:avLst/>
          </a:prstGeom>
          <a:noFill/>
        </p:spPr>
        <p:txBody>
          <a:bodyPr wrap="square" rtlCol="0">
            <a:spAutoFit/>
          </a:bodyPr>
          <a:lstStyle/>
          <a:p>
            <a:pPr marL="285750" indent="-285750">
              <a:buFont typeface="Arial" panose="020B0604020202020204" pitchFamily="34" charset="0"/>
              <a:buChar char="•"/>
            </a:pPr>
            <a:r>
              <a:rPr lang="en-PT" dirty="0">
                <a:solidFill>
                  <a:schemeClr val="dk2"/>
                </a:solidFill>
                <a:latin typeface="Inter"/>
                <a:ea typeface="Inter"/>
                <a:sym typeface="Inter"/>
              </a:rPr>
              <a:t>Examina todos os vizinhos de um nodo</a:t>
            </a:r>
          </a:p>
          <a:p>
            <a:pPr marL="285750" indent="-285750">
              <a:buFont typeface="Arial" panose="020B0604020202020204" pitchFamily="34" charset="0"/>
              <a:buChar char="•"/>
            </a:pPr>
            <a:r>
              <a:rPr lang="en-PT" dirty="0">
                <a:solidFill>
                  <a:schemeClr val="dk2"/>
                </a:solidFill>
                <a:latin typeface="Inter"/>
                <a:ea typeface="Inter"/>
                <a:sym typeface="Inter"/>
              </a:rPr>
              <a:t>Assegura que que toda a estrutura seja percorrida uniformemente</a:t>
            </a:r>
          </a:p>
          <a:p>
            <a:pPr marL="285750" indent="-285750">
              <a:buFont typeface="Arial" panose="020B0604020202020204" pitchFamily="34" charset="0"/>
              <a:buChar char="•"/>
            </a:pPr>
            <a:r>
              <a:rPr lang="en-PT" dirty="0">
                <a:solidFill>
                  <a:schemeClr val="dk2"/>
                </a:solidFill>
                <a:latin typeface="Inter"/>
                <a:ea typeface="Inter"/>
                <a:sym typeface="Inter"/>
              </a:rPr>
              <a:t>Eficaz para localizar </a:t>
            </a:r>
            <a:r>
              <a:rPr lang="en-GB" dirty="0">
                <a:solidFill>
                  <a:schemeClr val="dk2"/>
                </a:solidFill>
                <a:latin typeface="Inter"/>
                <a:ea typeface="Inter"/>
                <a:sym typeface="Inter"/>
              </a:rPr>
              <a:t>o </a:t>
            </a:r>
            <a:r>
              <a:rPr lang="en-GB" dirty="0" err="1">
                <a:solidFill>
                  <a:schemeClr val="dk2"/>
                </a:solidFill>
                <a:latin typeface="Inter"/>
                <a:ea typeface="Inter"/>
                <a:sym typeface="Inter"/>
              </a:rPr>
              <a:t>caminho</a:t>
            </a:r>
            <a:r>
              <a:rPr lang="en-GB" dirty="0">
                <a:solidFill>
                  <a:schemeClr val="dk2"/>
                </a:solidFill>
                <a:latin typeface="Inter"/>
                <a:ea typeface="Inter"/>
                <a:sym typeface="Inter"/>
              </a:rPr>
              <a:t> </a:t>
            </a:r>
            <a:r>
              <a:rPr lang="en-GB" dirty="0" err="1">
                <a:solidFill>
                  <a:schemeClr val="dk2"/>
                </a:solidFill>
                <a:latin typeface="Inter"/>
                <a:ea typeface="Inter"/>
                <a:sym typeface="Inter"/>
              </a:rPr>
              <a:t>mais</a:t>
            </a:r>
            <a:r>
              <a:rPr lang="en-GB" dirty="0">
                <a:solidFill>
                  <a:schemeClr val="dk2"/>
                </a:solidFill>
                <a:latin typeface="Inter"/>
                <a:ea typeface="Inter"/>
                <a:sym typeface="Inter"/>
              </a:rPr>
              <a:t> </a:t>
            </a:r>
            <a:r>
              <a:rPr lang="en-GB" dirty="0" err="1">
                <a:solidFill>
                  <a:schemeClr val="dk2"/>
                </a:solidFill>
                <a:latin typeface="Inter"/>
                <a:ea typeface="Inter"/>
                <a:sym typeface="Inter"/>
              </a:rPr>
              <a:t>curto</a:t>
            </a:r>
            <a:r>
              <a:rPr lang="en-GB" dirty="0">
                <a:solidFill>
                  <a:schemeClr val="dk2"/>
                </a:solidFill>
                <a:latin typeface="Inter"/>
                <a:ea typeface="Inter"/>
                <a:sym typeface="Inter"/>
              </a:rPr>
              <a:t> </a:t>
            </a:r>
          </a:p>
          <a:p>
            <a:pPr marL="285750" indent="-285750">
              <a:buFont typeface="Arial" panose="020B0604020202020204" pitchFamily="34" charset="0"/>
              <a:buChar char="•"/>
            </a:pPr>
            <a:r>
              <a:rPr lang="en-GB" dirty="0">
                <a:solidFill>
                  <a:schemeClr val="dk2"/>
                </a:solidFill>
                <a:latin typeface="Inter"/>
                <a:ea typeface="Inter"/>
                <a:sym typeface="Inter"/>
              </a:rPr>
              <a:t>Exige </a:t>
            </a:r>
            <a:r>
              <a:rPr lang="en-GB" dirty="0" err="1">
                <a:solidFill>
                  <a:schemeClr val="dk2"/>
                </a:solidFill>
                <a:latin typeface="Inter"/>
                <a:ea typeface="Inter"/>
                <a:sym typeface="Inter"/>
              </a:rPr>
              <a:t>mais</a:t>
            </a:r>
            <a:r>
              <a:rPr lang="en-GB" dirty="0">
                <a:solidFill>
                  <a:schemeClr val="dk2"/>
                </a:solidFill>
                <a:latin typeface="Inter"/>
                <a:ea typeface="Inter"/>
                <a:sym typeface="Inter"/>
              </a:rPr>
              <a:t> </a:t>
            </a:r>
            <a:r>
              <a:rPr lang="en-GB" dirty="0" err="1">
                <a:solidFill>
                  <a:schemeClr val="dk2"/>
                </a:solidFill>
                <a:latin typeface="Inter"/>
                <a:ea typeface="Inter"/>
                <a:sym typeface="Inter"/>
              </a:rPr>
              <a:t>recursos</a:t>
            </a:r>
            <a:r>
              <a:rPr lang="en-GB" dirty="0">
                <a:solidFill>
                  <a:schemeClr val="dk2"/>
                </a:solidFill>
                <a:latin typeface="Inter"/>
                <a:ea typeface="Inter"/>
                <a:sym typeface="Inter"/>
              </a:rPr>
              <a:t> do </a:t>
            </a:r>
            <a:r>
              <a:rPr lang="en-GB" dirty="0" err="1">
                <a:solidFill>
                  <a:schemeClr val="dk2"/>
                </a:solidFill>
                <a:latin typeface="Inter"/>
                <a:ea typeface="Inter"/>
                <a:sym typeface="Inter"/>
              </a:rPr>
              <a:t>computador</a:t>
            </a:r>
            <a:r>
              <a:rPr lang="en-GB" dirty="0">
                <a:solidFill>
                  <a:schemeClr val="dk2"/>
                </a:solidFill>
                <a:latin typeface="Inter"/>
                <a:ea typeface="Inter"/>
                <a:sym typeface="Inter"/>
              </a:rPr>
              <a:t> </a:t>
            </a:r>
            <a:endParaRPr lang="en-PT" dirty="0">
              <a:solidFill>
                <a:schemeClr val="dk2"/>
              </a:solidFill>
              <a:latin typeface="Inter"/>
              <a:ea typeface="Inter"/>
              <a:sym typeface="Inter"/>
            </a:endParaRPr>
          </a:p>
        </p:txBody>
      </p:sp>
      <p:pic>
        <p:nvPicPr>
          <p:cNvPr id="4" name="Imagem 3" descr="Uma imagem com texto, captura de ecrã, software&#10;&#10;Descrição gerada automaticamente">
            <a:extLst>
              <a:ext uri="{FF2B5EF4-FFF2-40B4-BE49-F238E27FC236}">
                <a16:creationId xmlns:a16="http://schemas.microsoft.com/office/drawing/2014/main" id="{0223E2D9-D621-C280-30F9-3233EAFE06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200" y="2169635"/>
            <a:ext cx="1865582" cy="2706370"/>
          </a:xfrm>
          <a:prstGeom prst="rect">
            <a:avLst/>
          </a:prstGeom>
        </p:spPr>
      </p:pic>
    </p:spTree>
    <p:extLst>
      <p:ext uri="{BB962C8B-B14F-4D97-AF65-F5344CB8AC3E}">
        <p14:creationId xmlns:p14="http://schemas.microsoft.com/office/powerpoint/2010/main" val="2579499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2"/>
          <p:cNvSpPr txBox="1">
            <a:spLocks noGrp="1"/>
          </p:cNvSpPr>
          <p:nvPr>
            <p:ph type="title" idx="2"/>
          </p:nvPr>
        </p:nvSpPr>
        <p:spPr>
          <a:xfrm>
            <a:off x="1138350" y="1862250"/>
            <a:ext cx="6867300" cy="14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Algoritmos</a:t>
            </a:r>
            <a:r>
              <a:rPr lang="en" dirty="0"/>
              <a:t> </a:t>
            </a:r>
            <a:r>
              <a:rPr lang="en" dirty="0" err="1"/>
              <a:t>implementados</a:t>
            </a:r>
            <a:endParaRPr dirty="0"/>
          </a:p>
        </p:txBody>
      </p:sp>
      <p:sp>
        <p:nvSpPr>
          <p:cNvPr id="239" name="Google Shape;239;p22"/>
          <p:cNvSpPr/>
          <p:nvPr/>
        </p:nvSpPr>
        <p:spPr>
          <a:xfrm>
            <a:off x="2960400" y="2925995"/>
            <a:ext cx="32232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 name="TextBox 1">
            <a:extLst>
              <a:ext uri="{FF2B5EF4-FFF2-40B4-BE49-F238E27FC236}">
                <a16:creationId xmlns:a16="http://schemas.microsoft.com/office/drawing/2014/main" id="{75A59130-0F8A-6DBB-90E6-9A621A1951B2}"/>
              </a:ext>
            </a:extLst>
          </p:cNvPr>
          <p:cNvSpPr txBox="1"/>
          <p:nvPr/>
        </p:nvSpPr>
        <p:spPr>
          <a:xfrm>
            <a:off x="2975248" y="3225228"/>
            <a:ext cx="2658100" cy="400110"/>
          </a:xfrm>
          <a:prstGeom prst="rect">
            <a:avLst/>
          </a:prstGeom>
          <a:noFill/>
        </p:spPr>
        <p:txBody>
          <a:bodyPr wrap="none" rtlCol="0">
            <a:spAutoFit/>
          </a:bodyPr>
          <a:lstStyle/>
          <a:p>
            <a:r>
              <a:rPr lang="en-PT" sz="2000" b="1" dirty="0">
                <a:solidFill>
                  <a:schemeClr val="dk2"/>
                </a:solidFill>
                <a:latin typeface="Inter"/>
                <a:ea typeface="Inter"/>
                <a:sym typeface="Inter"/>
              </a:rPr>
              <a:t>Pesquisa informada</a:t>
            </a:r>
          </a:p>
        </p:txBody>
      </p:sp>
    </p:spTree>
    <p:extLst>
      <p:ext uri="{BB962C8B-B14F-4D97-AF65-F5344CB8AC3E}">
        <p14:creationId xmlns:p14="http://schemas.microsoft.com/office/powerpoint/2010/main" val="125014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 A-Estrela</a:t>
            </a:r>
            <a:endParaRPr dirty="0"/>
          </a:p>
        </p:txBody>
      </p:sp>
      <p:sp>
        <p:nvSpPr>
          <p:cNvPr id="262" name="Google Shape;262;p25"/>
          <p:cNvSpPr/>
          <p:nvPr/>
        </p:nvSpPr>
        <p:spPr>
          <a:xfrm>
            <a:off x="822200" y="1076625"/>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 name="Google Shape;264;p25"/>
          <p:cNvSpPr txBox="1">
            <a:spLocks noGrp="1"/>
          </p:cNvSpPr>
          <p:nvPr>
            <p:ph type="subTitle" idx="2"/>
          </p:nvPr>
        </p:nvSpPr>
        <p:spPr>
          <a:xfrm>
            <a:off x="720001" y="1276956"/>
            <a:ext cx="7703999" cy="892679"/>
          </a:xfrm>
          <a:prstGeom prst="rect">
            <a:avLst/>
          </a:prstGeom>
        </p:spPr>
        <p:txBody>
          <a:bodyPr spcFirstLastPara="1" wrap="square" lIns="91425" tIns="91425" rIns="91425" bIns="91425" anchor="t" anchorCtr="0">
            <a:noAutofit/>
          </a:bodyPr>
          <a:lstStyle/>
          <a:p>
            <a:pPr marL="0" indent="0">
              <a:buNone/>
            </a:pPr>
            <a:r>
              <a:rPr lang="pt-PT" b="1" dirty="0">
                <a:cs typeface="Arial"/>
                <a:sym typeface="Arial"/>
              </a:rPr>
              <a:t>Conceito</a:t>
            </a:r>
            <a:r>
              <a:rPr lang="pt-PT" dirty="0">
                <a:cs typeface="Arial"/>
                <a:sym typeface="Arial"/>
              </a:rPr>
              <a:t>: </a:t>
            </a:r>
            <a:r>
              <a:rPr lang="pt-PT" dirty="0">
                <a:cs typeface="Arial"/>
              </a:rPr>
              <a:t>combina aspetos de pesquisa em largura com heurísticas para direcionar a sua busca </a:t>
            </a:r>
          </a:p>
          <a:p>
            <a:pPr marL="0" lvl="0" indent="0" algn="l" rtl="0">
              <a:spcBef>
                <a:spcPts val="0"/>
              </a:spcBef>
              <a:spcAft>
                <a:spcPts val="0"/>
              </a:spcAft>
              <a:buNone/>
            </a:pPr>
            <a:endParaRPr b="1" dirty="0">
              <a:solidFill>
                <a:schemeClr val="dk2"/>
              </a:solidFill>
            </a:endParaRPr>
          </a:p>
        </p:txBody>
      </p:sp>
      <p:pic>
        <p:nvPicPr>
          <p:cNvPr id="2" name="Imagem 5" descr="Uma imagem com texto, captura de ecrã, software&#10;&#10;Descrição gerada automaticamente">
            <a:extLst>
              <a:ext uri="{FF2B5EF4-FFF2-40B4-BE49-F238E27FC236}">
                <a16:creationId xmlns:a16="http://schemas.microsoft.com/office/drawing/2014/main" id="{D18D5915-6396-85E3-77DC-4D25FACD5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200" y="1836597"/>
            <a:ext cx="2880995" cy="3105785"/>
          </a:xfrm>
          <a:prstGeom prst="rect">
            <a:avLst/>
          </a:prstGeom>
        </p:spPr>
      </p:pic>
      <p:sp>
        <p:nvSpPr>
          <p:cNvPr id="6" name="TextBox 5">
            <a:extLst>
              <a:ext uri="{FF2B5EF4-FFF2-40B4-BE49-F238E27FC236}">
                <a16:creationId xmlns:a16="http://schemas.microsoft.com/office/drawing/2014/main" id="{820BB076-5565-C5BF-601E-F0676C34C105}"/>
              </a:ext>
            </a:extLst>
          </p:cNvPr>
          <p:cNvSpPr txBox="1"/>
          <p:nvPr/>
        </p:nvSpPr>
        <p:spPr>
          <a:xfrm>
            <a:off x="3964024" y="2169635"/>
            <a:ext cx="4572000" cy="2031325"/>
          </a:xfrm>
          <a:prstGeom prst="rect">
            <a:avLst/>
          </a:prstGeom>
          <a:noFill/>
        </p:spPr>
        <p:txBody>
          <a:bodyPr wrap="square">
            <a:spAutoFit/>
          </a:bodyPr>
          <a:lstStyle/>
          <a:p>
            <a:pPr marL="285750" indent="-285750">
              <a:buFont typeface="Arial" panose="020B0604020202020204" pitchFamily="34" charset="0"/>
              <a:buChar char="•"/>
            </a:pPr>
            <a:r>
              <a:rPr lang="en-GB" dirty="0" err="1">
                <a:solidFill>
                  <a:schemeClr val="dk2"/>
                </a:solidFill>
                <a:latin typeface="Inter"/>
                <a:ea typeface="Inter"/>
                <a:sym typeface="Inter"/>
              </a:rPr>
              <a:t>Combina</a:t>
            </a:r>
            <a:r>
              <a:rPr lang="en-GB" dirty="0">
                <a:solidFill>
                  <a:schemeClr val="dk2"/>
                </a:solidFill>
                <a:latin typeface="Inter"/>
                <a:ea typeface="Inter"/>
                <a:sym typeface="Inter"/>
              </a:rPr>
              <a:t> a </a:t>
            </a:r>
            <a:r>
              <a:rPr lang="en-GB" dirty="0" err="1">
                <a:solidFill>
                  <a:schemeClr val="dk2"/>
                </a:solidFill>
                <a:latin typeface="Inter"/>
                <a:ea typeface="Inter"/>
                <a:sym typeface="Inter"/>
              </a:rPr>
              <a:t>pesquisa</a:t>
            </a:r>
            <a:r>
              <a:rPr lang="en-GB" dirty="0">
                <a:solidFill>
                  <a:schemeClr val="dk2"/>
                </a:solidFill>
                <a:latin typeface="Inter"/>
                <a:ea typeface="Inter"/>
                <a:sym typeface="Inter"/>
              </a:rPr>
              <a:t> </a:t>
            </a:r>
            <a:r>
              <a:rPr lang="en-GB" dirty="0" err="1">
                <a:solidFill>
                  <a:schemeClr val="dk2"/>
                </a:solidFill>
                <a:latin typeface="Inter"/>
                <a:ea typeface="Inter"/>
                <a:sym typeface="Inter"/>
              </a:rPr>
              <a:t>em</a:t>
            </a:r>
            <a:r>
              <a:rPr lang="en-GB" dirty="0">
                <a:solidFill>
                  <a:schemeClr val="dk2"/>
                </a:solidFill>
                <a:latin typeface="Inter"/>
                <a:ea typeface="Inter"/>
                <a:sym typeface="Inter"/>
              </a:rPr>
              <a:t> </a:t>
            </a:r>
            <a:r>
              <a:rPr lang="en-GB" dirty="0" err="1">
                <a:solidFill>
                  <a:schemeClr val="dk2"/>
                </a:solidFill>
                <a:latin typeface="Inter"/>
                <a:ea typeface="Inter"/>
                <a:sym typeface="Inter"/>
              </a:rPr>
              <a:t>profundidade</a:t>
            </a:r>
            <a:r>
              <a:rPr lang="en-GB" dirty="0">
                <a:solidFill>
                  <a:schemeClr val="dk2"/>
                </a:solidFill>
                <a:latin typeface="Inter"/>
                <a:ea typeface="Inter"/>
                <a:sym typeface="Inter"/>
              </a:rPr>
              <a:t> com </a:t>
            </a:r>
            <a:r>
              <a:rPr lang="en-GB" dirty="0" err="1">
                <a:solidFill>
                  <a:schemeClr val="dk2"/>
                </a:solidFill>
                <a:latin typeface="Inter"/>
                <a:ea typeface="Inter"/>
                <a:sym typeface="Inter"/>
              </a:rPr>
              <a:t>informações</a:t>
            </a:r>
            <a:r>
              <a:rPr lang="en-GB" dirty="0">
                <a:solidFill>
                  <a:schemeClr val="dk2"/>
                </a:solidFill>
                <a:latin typeface="Inter"/>
                <a:ea typeface="Inter"/>
                <a:sym typeface="Inter"/>
              </a:rPr>
              <a:t> </a:t>
            </a:r>
            <a:r>
              <a:rPr lang="en-GB" dirty="0" err="1">
                <a:solidFill>
                  <a:schemeClr val="dk2"/>
                </a:solidFill>
                <a:latin typeface="Inter"/>
                <a:ea typeface="Inter"/>
                <a:sym typeface="Inter"/>
              </a:rPr>
              <a:t>sobre</a:t>
            </a:r>
            <a:r>
              <a:rPr lang="en-GB" dirty="0">
                <a:solidFill>
                  <a:schemeClr val="dk2"/>
                </a:solidFill>
                <a:latin typeface="Inter"/>
                <a:ea typeface="Inter"/>
                <a:sym typeface="Inter"/>
              </a:rPr>
              <a:t> custos. </a:t>
            </a:r>
          </a:p>
          <a:p>
            <a:endParaRPr lang="en-GB" dirty="0">
              <a:solidFill>
                <a:schemeClr val="dk2"/>
              </a:solidFill>
              <a:latin typeface="Inter"/>
              <a:ea typeface="Inter"/>
              <a:sym typeface="Inter"/>
            </a:endParaRPr>
          </a:p>
          <a:p>
            <a:pPr marL="285750" indent="-285750">
              <a:buFont typeface="Arial" panose="020B0604020202020204" pitchFamily="34" charset="0"/>
              <a:buChar char="•"/>
            </a:pPr>
            <a:r>
              <a:rPr lang="en-GB" dirty="0" err="1">
                <a:solidFill>
                  <a:schemeClr val="dk2"/>
                </a:solidFill>
                <a:latin typeface="Inter"/>
                <a:ea typeface="Inter"/>
                <a:sym typeface="Inter"/>
              </a:rPr>
              <a:t>Prioriza</a:t>
            </a:r>
            <a:r>
              <a:rPr lang="en-GB" dirty="0">
                <a:solidFill>
                  <a:schemeClr val="dk2"/>
                </a:solidFill>
                <a:latin typeface="Inter"/>
                <a:ea typeface="Inter"/>
                <a:sym typeface="Inter"/>
              </a:rPr>
              <a:t> </a:t>
            </a:r>
            <a:r>
              <a:rPr lang="en-GB" dirty="0" err="1">
                <a:solidFill>
                  <a:schemeClr val="dk2"/>
                </a:solidFill>
                <a:latin typeface="Inter"/>
                <a:ea typeface="Inter"/>
                <a:sym typeface="Inter"/>
              </a:rPr>
              <a:t>caminhos</a:t>
            </a:r>
            <a:r>
              <a:rPr lang="en-GB" dirty="0">
                <a:solidFill>
                  <a:schemeClr val="dk2"/>
                </a:solidFill>
                <a:latin typeface="Inter"/>
                <a:ea typeface="Inter"/>
                <a:sym typeface="Inter"/>
              </a:rPr>
              <a:t> com base </a:t>
            </a:r>
            <a:r>
              <a:rPr lang="en-GB" dirty="0" err="1">
                <a:solidFill>
                  <a:schemeClr val="dk2"/>
                </a:solidFill>
                <a:latin typeface="Inter"/>
                <a:ea typeface="Inter"/>
                <a:sym typeface="Inter"/>
              </a:rPr>
              <a:t>num</a:t>
            </a:r>
            <a:r>
              <a:rPr lang="en-GB" dirty="0">
                <a:solidFill>
                  <a:schemeClr val="dk2"/>
                </a:solidFill>
                <a:latin typeface="Inter"/>
                <a:ea typeface="Inter"/>
                <a:sym typeface="Inter"/>
              </a:rPr>
              <a:t> </a:t>
            </a:r>
            <a:r>
              <a:rPr lang="en-GB" dirty="0" err="1">
                <a:solidFill>
                  <a:schemeClr val="dk2"/>
                </a:solidFill>
                <a:latin typeface="Inter"/>
                <a:ea typeface="Inter"/>
                <a:sym typeface="Inter"/>
              </a:rPr>
              <a:t>custo</a:t>
            </a:r>
            <a:r>
              <a:rPr lang="en-GB" dirty="0">
                <a:solidFill>
                  <a:schemeClr val="dk2"/>
                </a:solidFill>
                <a:latin typeface="Inter"/>
                <a:ea typeface="Inter"/>
                <a:sym typeface="Inter"/>
              </a:rPr>
              <a:t> </a:t>
            </a:r>
            <a:r>
              <a:rPr lang="en-GB" dirty="0" err="1">
                <a:solidFill>
                  <a:schemeClr val="dk2"/>
                </a:solidFill>
                <a:latin typeface="Inter"/>
                <a:ea typeface="Inter"/>
                <a:sym typeface="Inter"/>
              </a:rPr>
              <a:t>estimado</a:t>
            </a:r>
            <a:r>
              <a:rPr lang="en-GB" dirty="0">
                <a:solidFill>
                  <a:schemeClr val="dk2"/>
                </a:solidFill>
                <a:latin typeface="Inter"/>
                <a:ea typeface="Inter"/>
                <a:sym typeface="Inter"/>
              </a:rPr>
              <a:t>, o que </a:t>
            </a:r>
            <a:r>
              <a:rPr lang="en-GB" dirty="0" err="1">
                <a:solidFill>
                  <a:schemeClr val="dk2"/>
                </a:solidFill>
                <a:latin typeface="Inter"/>
                <a:ea typeface="Inter"/>
                <a:sym typeface="Inter"/>
              </a:rPr>
              <a:t>ajuda</a:t>
            </a:r>
            <a:r>
              <a:rPr lang="en-GB" dirty="0">
                <a:solidFill>
                  <a:schemeClr val="dk2"/>
                </a:solidFill>
                <a:latin typeface="Inter"/>
                <a:ea typeface="Inter"/>
                <a:sym typeface="Inter"/>
              </a:rPr>
              <a:t> a </a:t>
            </a:r>
            <a:r>
              <a:rPr lang="en-GB" dirty="0" err="1">
                <a:solidFill>
                  <a:schemeClr val="dk2"/>
                </a:solidFill>
                <a:latin typeface="Inter"/>
                <a:ea typeface="Inter"/>
                <a:sym typeface="Inter"/>
              </a:rPr>
              <a:t>encontrar</a:t>
            </a:r>
            <a:r>
              <a:rPr lang="en-GB" dirty="0">
                <a:solidFill>
                  <a:schemeClr val="dk2"/>
                </a:solidFill>
                <a:latin typeface="Inter"/>
                <a:ea typeface="Inter"/>
                <a:sym typeface="Inter"/>
              </a:rPr>
              <a:t> o </a:t>
            </a:r>
            <a:r>
              <a:rPr lang="en-GB" dirty="0" err="1">
                <a:solidFill>
                  <a:schemeClr val="dk2"/>
                </a:solidFill>
                <a:latin typeface="Inter"/>
                <a:ea typeface="Inter"/>
                <a:sym typeface="Inter"/>
              </a:rPr>
              <a:t>caminho</a:t>
            </a:r>
            <a:r>
              <a:rPr lang="en-GB" dirty="0">
                <a:solidFill>
                  <a:schemeClr val="dk2"/>
                </a:solidFill>
                <a:latin typeface="Inter"/>
                <a:ea typeface="Inter"/>
                <a:sym typeface="Inter"/>
              </a:rPr>
              <a:t> </a:t>
            </a:r>
            <a:r>
              <a:rPr lang="en-GB" dirty="0" err="1">
                <a:solidFill>
                  <a:schemeClr val="dk2"/>
                </a:solidFill>
                <a:latin typeface="Inter"/>
                <a:ea typeface="Inter"/>
                <a:sym typeface="Inter"/>
              </a:rPr>
              <a:t>mais</a:t>
            </a:r>
            <a:r>
              <a:rPr lang="en-GB" dirty="0">
                <a:solidFill>
                  <a:schemeClr val="dk2"/>
                </a:solidFill>
                <a:latin typeface="Inter"/>
                <a:ea typeface="Inter"/>
                <a:sym typeface="Inter"/>
              </a:rPr>
              <a:t> </a:t>
            </a:r>
            <a:r>
              <a:rPr lang="en-GB" dirty="0" err="1">
                <a:solidFill>
                  <a:schemeClr val="dk2"/>
                </a:solidFill>
                <a:latin typeface="Inter"/>
                <a:ea typeface="Inter"/>
                <a:sym typeface="Inter"/>
              </a:rPr>
              <a:t>curto</a:t>
            </a:r>
            <a:r>
              <a:rPr lang="en-GB" dirty="0">
                <a:solidFill>
                  <a:schemeClr val="dk2"/>
                </a:solidFill>
                <a:latin typeface="Inter"/>
                <a:ea typeface="Inter"/>
                <a:sym typeface="Inter"/>
              </a:rPr>
              <a:t> de forma </a:t>
            </a:r>
            <a:r>
              <a:rPr lang="en-GB" dirty="0" err="1">
                <a:solidFill>
                  <a:schemeClr val="dk2"/>
                </a:solidFill>
                <a:latin typeface="Inter"/>
                <a:ea typeface="Inter"/>
                <a:sym typeface="Inter"/>
              </a:rPr>
              <a:t>eficiente</a:t>
            </a:r>
            <a:r>
              <a:rPr lang="en-GB" dirty="0">
                <a:solidFill>
                  <a:schemeClr val="dk2"/>
                </a:solidFill>
                <a:latin typeface="Inter"/>
                <a:ea typeface="Inter"/>
                <a:sym typeface="Inter"/>
              </a:rPr>
              <a:t>.</a:t>
            </a:r>
          </a:p>
          <a:p>
            <a:endParaRPr lang="en-GB" dirty="0">
              <a:solidFill>
                <a:schemeClr val="dk2"/>
              </a:solidFill>
              <a:latin typeface="Inter"/>
              <a:ea typeface="Inter"/>
              <a:sym typeface="Inter"/>
            </a:endParaRPr>
          </a:p>
          <a:p>
            <a:pPr marL="285750" indent="-285750">
              <a:buFont typeface="Arial" panose="020B0604020202020204" pitchFamily="34" charset="0"/>
              <a:buChar char="•"/>
            </a:pPr>
            <a:r>
              <a:rPr lang="en-GB" dirty="0" err="1">
                <a:solidFill>
                  <a:schemeClr val="dk2"/>
                </a:solidFill>
                <a:latin typeface="Inter"/>
                <a:ea typeface="Inter"/>
                <a:sym typeface="Inter"/>
              </a:rPr>
              <a:t>Não</a:t>
            </a:r>
            <a:r>
              <a:rPr lang="en-GB" dirty="0">
                <a:solidFill>
                  <a:schemeClr val="dk2"/>
                </a:solidFill>
                <a:latin typeface="Inter"/>
                <a:ea typeface="Inter"/>
                <a:sym typeface="Inter"/>
              </a:rPr>
              <a:t> </a:t>
            </a:r>
            <a:r>
              <a:rPr lang="en-GB" dirty="0" err="1">
                <a:solidFill>
                  <a:schemeClr val="dk2"/>
                </a:solidFill>
                <a:latin typeface="Inter"/>
                <a:ea typeface="Inter"/>
                <a:sym typeface="Inter"/>
              </a:rPr>
              <a:t>garante</a:t>
            </a:r>
            <a:r>
              <a:rPr lang="en-GB" dirty="0">
                <a:solidFill>
                  <a:schemeClr val="dk2"/>
                </a:solidFill>
                <a:latin typeface="Inter"/>
                <a:ea typeface="Inter"/>
                <a:sym typeface="Inter"/>
              </a:rPr>
              <a:t> que o </a:t>
            </a:r>
            <a:r>
              <a:rPr lang="en-GB" dirty="0" err="1">
                <a:solidFill>
                  <a:schemeClr val="dk2"/>
                </a:solidFill>
                <a:latin typeface="Inter"/>
                <a:ea typeface="Inter"/>
                <a:sym typeface="Inter"/>
              </a:rPr>
              <a:t>primeiro</a:t>
            </a:r>
            <a:r>
              <a:rPr lang="en-GB" dirty="0">
                <a:solidFill>
                  <a:schemeClr val="dk2"/>
                </a:solidFill>
                <a:latin typeface="Inter"/>
                <a:ea typeface="Inter"/>
                <a:sym typeface="Inter"/>
              </a:rPr>
              <a:t> </a:t>
            </a:r>
            <a:r>
              <a:rPr lang="en-GB" dirty="0" err="1">
                <a:solidFill>
                  <a:schemeClr val="dk2"/>
                </a:solidFill>
                <a:latin typeface="Inter"/>
                <a:ea typeface="Inter"/>
                <a:sym typeface="Inter"/>
              </a:rPr>
              <a:t>caminho</a:t>
            </a:r>
            <a:r>
              <a:rPr lang="en-GB" dirty="0">
                <a:solidFill>
                  <a:schemeClr val="dk2"/>
                </a:solidFill>
                <a:latin typeface="Inter"/>
                <a:ea typeface="Inter"/>
                <a:sym typeface="Inter"/>
              </a:rPr>
              <a:t> </a:t>
            </a:r>
            <a:r>
              <a:rPr lang="en-GB" dirty="0" err="1">
                <a:solidFill>
                  <a:schemeClr val="dk2"/>
                </a:solidFill>
                <a:latin typeface="Inter"/>
                <a:ea typeface="Inter"/>
                <a:sym typeface="Inter"/>
              </a:rPr>
              <a:t>encontrado</a:t>
            </a:r>
            <a:r>
              <a:rPr lang="en-GB" dirty="0">
                <a:solidFill>
                  <a:schemeClr val="dk2"/>
                </a:solidFill>
                <a:latin typeface="Inter"/>
                <a:ea typeface="Inter"/>
                <a:sym typeface="Inter"/>
              </a:rPr>
              <a:t> </a:t>
            </a:r>
            <a:r>
              <a:rPr lang="en-GB" dirty="0" err="1">
                <a:solidFill>
                  <a:schemeClr val="dk2"/>
                </a:solidFill>
                <a:latin typeface="Inter"/>
                <a:ea typeface="Inter"/>
                <a:sym typeface="Inter"/>
              </a:rPr>
              <a:t>seja</a:t>
            </a:r>
            <a:r>
              <a:rPr lang="en-GB" dirty="0">
                <a:solidFill>
                  <a:schemeClr val="dk2"/>
                </a:solidFill>
                <a:latin typeface="Inter"/>
                <a:ea typeface="Inter"/>
                <a:sym typeface="Inter"/>
              </a:rPr>
              <a:t> o </a:t>
            </a:r>
            <a:r>
              <a:rPr lang="en-GB" dirty="0" err="1">
                <a:solidFill>
                  <a:schemeClr val="dk2"/>
                </a:solidFill>
                <a:latin typeface="Inter"/>
                <a:ea typeface="Inter"/>
                <a:sym typeface="Inter"/>
              </a:rPr>
              <a:t>mais</a:t>
            </a:r>
            <a:r>
              <a:rPr lang="en-GB" dirty="0">
                <a:solidFill>
                  <a:schemeClr val="dk2"/>
                </a:solidFill>
                <a:latin typeface="Inter"/>
                <a:ea typeface="Inter"/>
                <a:sym typeface="Inter"/>
              </a:rPr>
              <a:t> </a:t>
            </a:r>
            <a:r>
              <a:rPr lang="en-GB" dirty="0" err="1">
                <a:solidFill>
                  <a:schemeClr val="dk2"/>
                </a:solidFill>
                <a:latin typeface="Inter"/>
                <a:ea typeface="Inter"/>
                <a:sym typeface="Inter"/>
              </a:rPr>
              <a:t>curto</a:t>
            </a:r>
            <a:endParaRPr lang="en-PT" dirty="0">
              <a:solidFill>
                <a:schemeClr val="dk2"/>
              </a:solidFill>
              <a:latin typeface="Inter"/>
              <a:ea typeface="Inter"/>
              <a:sym typeface="Inter"/>
            </a:endParaRPr>
          </a:p>
        </p:txBody>
      </p:sp>
    </p:spTree>
    <p:extLst>
      <p:ext uri="{BB962C8B-B14F-4D97-AF65-F5344CB8AC3E}">
        <p14:creationId xmlns:p14="http://schemas.microsoft.com/office/powerpoint/2010/main" val="3711252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Pesquisa</a:t>
            </a:r>
            <a:r>
              <a:rPr lang="en" dirty="0"/>
              <a:t> </a:t>
            </a:r>
            <a:r>
              <a:rPr lang="en" dirty="0" err="1"/>
              <a:t>gulosa</a:t>
            </a:r>
            <a:endParaRPr dirty="0"/>
          </a:p>
        </p:txBody>
      </p:sp>
      <p:sp>
        <p:nvSpPr>
          <p:cNvPr id="262" name="Google Shape;262;p25"/>
          <p:cNvSpPr/>
          <p:nvPr/>
        </p:nvSpPr>
        <p:spPr>
          <a:xfrm>
            <a:off x="822200" y="1076625"/>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 name="Google Shape;264;p25"/>
          <p:cNvSpPr txBox="1">
            <a:spLocks noGrp="1"/>
          </p:cNvSpPr>
          <p:nvPr>
            <p:ph type="subTitle" idx="2"/>
          </p:nvPr>
        </p:nvSpPr>
        <p:spPr>
          <a:xfrm>
            <a:off x="720001" y="1276956"/>
            <a:ext cx="8423999" cy="892679"/>
          </a:xfrm>
          <a:prstGeom prst="rect">
            <a:avLst/>
          </a:prstGeom>
        </p:spPr>
        <p:txBody>
          <a:bodyPr spcFirstLastPara="1" wrap="square" lIns="91425" tIns="91425" rIns="91425" bIns="91425" anchor="t" anchorCtr="0">
            <a:noAutofit/>
          </a:bodyPr>
          <a:lstStyle/>
          <a:p>
            <a:pPr marL="0" indent="0">
              <a:buNone/>
            </a:pPr>
            <a:r>
              <a:rPr lang="pt-PT" b="1" dirty="0">
                <a:cs typeface="Arial"/>
                <a:sym typeface="Arial"/>
              </a:rPr>
              <a:t>Conceito</a:t>
            </a:r>
            <a:r>
              <a:rPr lang="pt-PT" dirty="0">
                <a:cs typeface="Arial"/>
                <a:sym typeface="Arial"/>
              </a:rPr>
              <a:t>: </a:t>
            </a:r>
            <a:r>
              <a:rPr lang="pt-PT" sz="1800" kern="1400" spc="-50" dirty="0">
                <a:effectLst/>
                <a:latin typeface="Calibri" panose="020F0502020204030204" pitchFamily="34" charset="0"/>
                <a:ea typeface="Times New Roman" panose="02020603050405020304" pitchFamily="18" charset="0"/>
                <a:cs typeface="Calibri" panose="020F0502020204030204" pitchFamily="34" charset="0"/>
              </a:rPr>
              <a:t>Semelhante ao A* na utilização de heurísticas, mas ignora o custo já percorrido, escolhendo o caminho mais próximo do objetivo, baseando-se na estimativa heurística.</a:t>
            </a:r>
            <a:endParaRPr lang="pt-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t-PT" dirty="0">
              <a:cs typeface="Arial"/>
            </a:endParaRPr>
          </a:p>
          <a:p>
            <a:pPr marL="0" lvl="0" indent="0" algn="l" rtl="0">
              <a:spcBef>
                <a:spcPts val="0"/>
              </a:spcBef>
              <a:spcAft>
                <a:spcPts val="0"/>
              </a:spcAft>
              <a:buNone/>
            </a:pPr>
            <a:endParaRPr b="1" dirty="0">
              <a:solidFill>
                <a:schemeClr val="dk2"/>
              </a:solidFill>
            </a:endParaRPr>
          </a:p>
        </p:txBody>
      </p:sp>
      <p:sp>
        <p:nvSpPr>
          <p:cNvPr id="6" name="TextBox 5">
            <a:extLst>
              <a:ext uri="{FF2B5EF4-FFF2-40B4-BE49-F238E27FC236}">
                <a16:creationId xmlns:a16="http://schemas.microsoft.com/office/drawing/2014/main" id="{820BB076-5565-C5BF-601E-F0676C34C105}"/>
              </a:ext>
            </a:extLst>
          </p:cNvPr>
          <p:cNvSpPr txBox="1"/>
          <p:nvPr/>
        </p:nvSpPr>
        <p:spPr>
          <a:xfrm>
            <a:off x="3710868" y="2973866"/>
            <a:ext cx="4572000" cy="954107"/>
          </a:xfrm>
          <a:prstGeom prst="rect">
            <a:avLst/>
          </a:prstGeom>
          <a:noFill/>
        </p:spPr>
        <p:txBody>
          <a:bodyPr wrap="square">
            <a:spAutoFit/>
          </a:bodyPr>
          <a:lstStyle/>
          <a:p>
            <a:pPr marL="285750" indent="-285750">
              <a:buFont typeface="Arial" panose="020B0604020202020204" pitchFamily="34" charset="0"/>
              <a:buChar char="•"/>
            </a:pPr>
            <a:r>
              <a:rPr lang="en-GB" dirty="0" err="1">
                <a:solidFill>
                  <a:schemeClr val="dk2"/>
                </a:solidFill>
                <a:latin typeface="Inter"/>
                <a:ea typeface="Inter"/>
                <a:sym typeface="Inter"/>
              </a:rPr>
              <a:t>Seleção</a:t>
            </a:r>
            <a:r>
              <a:rPr lang="en-GB" dirty="0">
                <a:solidFill>
                  <a:schemeClr val="dk2"/>
                </a:solidFill>
                <a:latin typeface="Inter"/>
                <a:ea typeface="Inter"/>
                <a:sym typeface="Inter"/>
              </a:rPr>
              <a:t> </a:t>
            </a:r>
            <a:r>
              <a:rPr lang="en-GB" dirty="0" err="1">
                <a:solidFill>
                  <a:schemeClr val="dk2"/>
                </a:solidFill>
                <a:latin typeface="Inter"/>
                <a:ea typeface="Inter"/>
                <a:sym typeface="Inter"/>
              </a:rPr>
              <a:t>Baseada</a:t>
            </a:r>
            <a:r>
              <a:rPr lang="en-GB" dirty="0">
                <a:solidFill>
                  <a:schemeClr val="dk2"/>
                </a:solidFill>
                <a:latin typeface="Inter"/>
                <a:ea typeface="Inter"/>
                <a:sym typeface="Inter"/>
              </a:rPr>
              <a:t> </a:t>
            </a:r>
            <a:r>
              <a:rPr lang="en-GB" dirty="0" err="1">
                <a:solidFill>
                  <a:schemeClr val="dk2"/>
                </a:solidFill>
                <a:latin typeface="Inter"/>
                <a:ea typeface="Inter"/>
                <a:sym typeface="Inter"/>
              </a:rPr>
              <a:t>em</a:t>
            </a:r>
            <a:r>
              <a:rPr lang="en-GB" dirty="0">
                <a:solidFill>
                  <a:schemeClr val="dk2"/>
                </a:solidFill>
                <a:latin typeface="Inter"/>
                <a:ea typeface="Inter"/>
                <a:sym typeface="Inter"/>
              </a:rPr>
              <a:t> </a:t>
            </a:r>
            <a:r>
              <a:rPr lang="en-GB" dirty="0" err="1">
                <a:solidFill>
                  <a:schemeClr val="dk2"/>
                </a:solidFill>
                <a:latin typeface="Inter"/>
                <a:ea typeface="Inter"/>
                <a:sym typeface="Inter"/>
              </a:rPr>
              <a:t>Estimativa</a:t>
            </a:r>
            <a:r>
              <a:rPr lang="en-GB" dirty="0">
                <a:solidFill>
                  <a:schemeClr val="dk2"/>
                </a:solidFill>
                <a:latin typeface="Inter"/>
                <a:ea typeface="Inter"/>
                <a:sym typeface="Inter"/>
              </a:rPr>
              <a:t> </a:t>
            </a:r>
            <a:r>
              <a:rPr lang="en-GB" dirty="0" err="1">
                <a:solidFill>
                  <a:schemeClr val="dk2"/>
                </a:solidFill>
                <a:latin typeface="Inter"/>
                <a:ea typeface="Inter"/>
                <a:sym typeface="Inter"/>
              </a:rPr>
              <a:t>Heurística</a:t>
            </a:r>
            <a:endParaRPr lang="en-GB" dirty="0">
              <a:solidFill>
                <a:schemeClr val="dk2"/>
              </a:solidFill>
              <a:latin typeface="Inter"/>
              <a:ea typeface="Inter"/>
              <a:sym typeface="Inter"/>
            </a:endParaRPr>
          </a:p>
          <a:p>
            <a:pPr marL="285750" indent="-285750">
              <a:buFont typeface="Arial" panose="020B0604020202020204" pitchFamily="34" charset="0"/>
              <a:buChar char="•"/>
            </a:pPr>
            <a:r>
              <a:rPr lang="en-GB" dirty="0" err="1">
                <a:solidFill>
                  <a:schemeClr val="dk2"/>
                </a:solidFill>
                <a:latin typeface="Inter"/>
                <a:ea typeface="Inter"/>
                <a:sym typeface="Inter"/>
              </a:rPr>
              <a:t>Soluções</a:t>
            </a:r>
            <a:r>
              <a:rPr lang="en-GB" dirty="0">
                <a:solidFill>
                  <a:schemeClr val="dk2"/>
                </a:solidFill>
                <a:latin typeface="Inter"/>
                <a:ea typeface="Inter"/>
                <a:sym typeface="Inter"/>
              </a:rPr>
              <a:t> </a:t>
            </a:r>
            <a:r>
              <a:rPr lang="en-GB" dirty="0" err="1">
                <a:solidFill>
                  <a:schemeClr val="dk2"/>
                </a:solidFill>
                <a:latin typeface="Inter"/>
                <a:ea typeface="Inter"/>
                <a:sym typeface="Inter"/>
              </a:rPr>
              <a:t>Rápidas</a:t>
            </a:r>
            <a:r>
              <a:rPr lang="en-GB" dirty="0">
                <a:solidFill>
                  <a:schemeClr val="dk2"/>
                </a:solidFill>
                <a:latin typeface="Inter"/>
                <a:ea typeface="Inter"/>
                <a:sym typeface="Inter"/>
              </a:rPr>
              <a:t> mas </a:t>
            </a:r>
            <a:r>
              <a:rPr lang="en-GB" dirty="0" err="1">
                <a:solidFill>
                  <a:schemeClr val="dk2"/>
                </a:solidFill>
                <a:latin typeface="Inter"/>
                <a:ea typeface="Inter"/>
                <a:sym typeface="Inter"/>
              </a:rPr>
              <a:t>não</a:t>
            </a:r>
            <a:r>
              <a:rPr lang="en-GB" dirty="0">
                <a:solidFill>
                  <a:schemeClr val="dk2"/>
                </a:solidFill>
                <a:latin typeface="Inter"/>
                <a:ea typeface="Inter"/>
                <a:sym typeface="Inter"/>
              </a:rPr>
              <a:t> </a:t>
            </a:r>
            <a:r>
              <a:rPr lang="en-GB" dirty="0" err="1">
                <a:solidFill>
                  <a:schemeClr val="dk2"/>
                </a:solidFill>
                <a:latin typeface="Inter"/>
                <a:ea typeface="Inter"/>
                <a:sym typeface="Inter"/>
              </a:rPr>
              <a:t>Ótimas</a:t>
            </a:r>
            <a:endParaRPr lang="en-GB" dirty="0">
              <a:solidFill>
                <a:schemeClr val="dk2"/>
              </a:solidFill>
              <a:latin typeface="Inter"/>
              <a:ea typeface="Inter"/>
              <a:sym typeface="Inter"/>
            </a:endParaRPr>
          </a:p>
          <a:p>
            <a:pPr marL="285750" indent="-285750">
              <a:buFont typeface="Arial" panose="020B0604020202020204" pitchFamily="34" charset="0"/>
              <a:buChar char="•"/>
            </a:pPr>
            <a:r>
              <a:rPr lang="en-PT" dirty="0">
                <a:solidFill>
                  <a:schemeClr val="dk2"/>
                </a:solidFill>
                <a:latin typeface="Inter"/>
                <a:ea typeface="Inter"/>
                <a:sym typeface="Inter"/>
              </a:rPr>
              <a:t>Menos eficiente a longo prazo</a:t>
            </a:r>
          </a:p>
          <a:p>
            <a:pPr marL="285750" indent="-285750">
              <a:buFont typeface="Arial" panose="020B0604020202020204" pitchFamily="34" charset="0"/>
              <a:buChar char="•"/>
            </a:pPr>
            <a:endParaRPr lang="en-GB" dirty="0">
              <a:solidFill>
                <a:schemeClr val="dk2"/>
              </a:solidFill>
              <a:latin typeface="Inter"/>
              <a:ea typeface="Inter"/>
              <a:sym typeface="Inter"/>
            </a:endParaRPr>
          </a:p>
        </p:txBody>
      </p:sp>
      <p:pic>
        <p:nvPicPr>
          <p:cNvPr id="3" name="Imagem 4" descr="Uma imagem com texto, captura de ecrã, software&#10;&#10;Descrição gerada automaticamente">
            <a:extLst>
              <a:ext uri="{FF2B5EF4-FFF2-40B4-BE49-F238E27FC236}">
                <a16:creationId xmlns:a16="http://schemas.microsoft.com/office/drawing/2014/main" id="{256AD48B-FD4E-38E1-3B34-170BE7EA12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90" y="1993390"/>
            <a:ext cx="2915289" cy="3099600"/>
          </a:xfrm>
          <a:prstGeom prst="rect">
            <a:avLst/>
          </a:prstGeom>
        </p:spPr>
      </p:pic>
    </p:spTree>
    <p:extLst>
      <p:ext uri="{BB962C8B-B14F-4D97-AF65-F5344CB8AC3E}">
        <p14:creationId xmlns:p14="http://schemas.microsoft.com/office/powerpoint/2010/main" val="3767751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DLS </a:t>
            </a:r>
            <a:endParaRPr dirty="0"/>
          </a:p>
        </p:txBody>
      </p:sp>
      <p:sp>
        <p:nvSpPr>
          <p:cNvPr id="262" name="Google Shape;262;p25"/>
          <p:cNvSpPr/>
          <p:nvPr/>
        </p:nvSpPr>
        <p:spPr>
          <a:xfrm>
            <a:off x="822200" y="1076625"/>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 name="Google Shape;264;p25"/>
          <p:cNvSpPr txBox="1">
            <a:spLocks noGrp="1"/>
          </p:cNvSpPr>
          <p:nvPr>
            <p:ph type="subTitle" idx="2"/>
          </p:nvPr>
        </p:nvSpPr>
        <p:spPr>
          <a:xfrm>
            <a:off x="720001" y="1276956"/>
            <a:ext cx="8423999" cy="892679"/>
          </a:xfrm>
          <a:prstGeom prst="rect">
            <a:avLst/>
          </a:prstGeom>
        </p:spPr>
        <p:txBody>
          <a:bodyPr spcFirstLastPara="1" wrap="square" lIns="91425" tIns="91425" rIns="91425" bIns="91425" anchor="t" anchorCtr="0">
            <a:noAutofit/>
          </a:bodyPr>
          <a:lstStyle/>
          <a:p>
            <a:pPr marL="0" indent="0">
              <a:buNone/>
            </a:pPr>
            <a:r>
              <a:rPr lang="pt-PT" b="1" dirty="0">
                <a:cs typeface="Arial"/>
                <a:sym typeface="Arial"/>
              </a:rPr>
              <a:t>Conceito</a:t>
            </a:r>
            <a:r>
              <a:rPr lang="pt-PT" dirty="0">
                <a:cs typeface="Arial"/>
                <a:sym typeface="Arial"/>
              </a:rPr>
              <a:t>: </a:t>
            </a:r>
            <a:r>
              <a:rPr lang="pt-PT" sz="1800" kern="1400" spc="-50" dirty="0">
                <a:effectLst/>
                <a:latin typeface="Calibri" panose="020F0502020204030204" pitchFamily="34" charset="0"/>
                <a:ea typeface="Times New Roman" panose="02020603050405020304" pitchFamily="18" charset="0"/>
              </a:rPr>
              <a:t>impõe um limite de profundidade na exploração de um grafo</a:t>
            </a:r>
            <a:r>
              <a:rPr lang="pt-PT" sz="2400" dirty="0">
                <a:effectLst/>
              </a:rPr>
              <a:t> </a:t>
            </a:r>
            <a:endParaRPr lang="pt-PT" dirty="0">
              <a:cs typeface="Arial"/>
            </a:endParaRPr>
          </a:p>
          <a:p>
            <a:pPr marL="0" lvl="0" indent="0" algn="l" rtl="0">
              <a:spcBef>
                <a:spcPts val="0"/>
              </a:spcBef>
              <a:spcAft>
                <a:spcPts val="0"/>
              </a:spcAft>
              <a:buNone/>
            </a:pPr>
            <a:endParaRPr b="1" dirty="0">
              <a:solidFill>
                <a:schemeClr val="dk2"/>
              </a:solidFill>
            </a:endParaRPr>
          </a:p>
        </p:txBody>
      </p:sp>
      <p:sp>
        <p:nvSpPr>
          <p:cNvPr id="6" name="TextBox 5">
            <a:extLst>
              <a:ext uri="{FF2B5EF4-FFF2-40B4-BE49-F238E27FC236}">
                <a16:creationId xmlns:a16="http://schemas.microsoft.com/office/drawing/2014/main" id="{820BB076-5565-C5BF-601E-F0676C34C105}"/>
              </a:ext>
            </a:extLst>
          </p:cNvPr>
          <p:cNvSpPr txBox="1"/>
          <p:nvPr/>
        </p:nvSpPr>
        <p:spPr>
          <a:xfrm>
            <a:off x="3710868" y="2973866"/>
            <a:ext cx="4572000" cy="738664"/>
          </a:xfrm>
          <a:prstGeom prst="rect">
            <a:avLst/>
          </a:prstGeom>
          <a:noFill/>
        </p:spPr>
        <p:txBody>
          <a:bodyPr wrap="square">
            <a:spAutoFit/>
          </a:bodyPr>
          <a:lstStyle/>
          <a:p>
            <a:pPr marL="285750" indent="-285750">
              <a:buFont typeface="Arial" panose="020B0604020202020204" pitchFamily="34" charset="0"/>
              <a:buChar char="•"/>
            </a:pPr>
            <a:r>
              <a:rPr lang="en-GB" dirty="0" err="1">
                <a:solidFill>
                  <a:schemeClr val="dk2"/>
                </a:solidFill>
                <a:latin typeface="Inter"/>
                <a:ea typeface="Inter"/>
                <a:sym typeface="Inter"/>
              </a:rPr>
              <a:t>Limite</a:t>
            </a:r>
            <a:r>
              <a:rPr lang="en-GB" dirty="0">
                <a:solidFill>
                  <a:schemeClr val="dk2"/>
                </a:solidFill>
                <a:latin typeface="Inter"/>
                <a:ea typeface="Inter"/>
                <a:sym typeface="Inter"/>
              </a:rPr>
              <a:t> de </a:t>
            </a:r>
            <a:r>
              <a:rPr lang="en-GB" dirty="0" err="1">
                <a:solidFill>
                  <a:schemeClr val="dk2"/>
                </a:solidFill>
                <a:latin typeface="Inter"/>
                <a:ea typeface="Inter"/>
                <a:sym typeface="Inter"/>
              </a:rPr>
              <a:t>Profundidade</a:t>
            </a:r>
            <a:r>
              <a:rPr lang="en-GB" dirty="0">
                <a:solidFill>
                  <a:schemeClr val="dk2"/>
                </a:solidFill>
                <a:latin typeface="Inter"/>
                <a:ea typeface="Inter"/>
                <a:sym typeface="Inter"/>
              </a:rPr>
              <a:t> </a:t>
            </a:r>
            <a:r>
              <a:rPr lang="en-GB" dirty="0" err="1">
                <a:solidFill>
                  <a:schemeClr val="dk2"/>
                </a:solidFill>
                <a:latin typeface="Inter"/>
                <a:ea typeface="Inter"/>
                <a:sym typeface="Inter"/>
              </a:rPr>
              <a:t>na</a:t>
            </a:r>
            <a:r>
              <a:rPr lang="en-GB" dirty="0">
                <a:solidFill>
                  <a:schemeClr val="dk2"/>
                </a:solidFill>
                <a:latin typeface="Inter"/>
                <a:ea typeface="Inter"/>
                <a:sym typeface="Inter"/>
              </a:rPr>
              <a:t> </a:t>
            </a:r>
            <a:r>
              <a:rPr lang="en-GB" dirty="0" err="1">
                <a:solidFill>
                  <a:schemeClr val="dk2"/>
                </a:solidFill>
                <a:latin typeface="Inter"/>
                <a:ea typeface="Inter"/>
                <a:sym typeface="Inter"/>
              </a:rPr>
              <a:t>procura</a:t>
            </a:r>
            <a:r>
              <a:rPr lang="en-GB" dirty="0">
                <a:solidFill>
                  <a:schemeClr val="dk2"/>
                </a:solidFill>
                <a:latin typeface="Inter"/>
                <a:ea typeface="Inter"/>
                <a:sym typeface="Inter"/>
              </a:rPr>
              <a:t> para </a:t>
            </a:r>
            <a:r>
              <a:rPr lang="en-GB" dirty="0" err="1">
                <a:solidFill>
                  <a:schemeClr val="dk2"/>
                </a:solidFill>
                <a:latin typeface="Inter"/>
                <a:ea typeface="Inter"/>
                <a:sym typeface="Inter"/>
              </a:rPr>
              <a:t>evitar</a:t>
            </a:r>
            <a:r>
              <a:rPr lang="en-GB" dirty="0">
                <a:solidFill>
                  <a:schemeClr val="dk2"/>
                </a:solidFill>
                <a:latin typeface="Inter"/>
                <a:ea typeface="Inter"/>
                <a:sym typeface="Inter"/>
              </a:rPr>
              <a:t> loops </a:t>
            </a:r>
            <a:r>
              <a:rPr lang="en-GB" dirty="0" err="1">
                <a:solidFill>
                  <a:schemeClr val="dk2"/>
                </a:solidFill>
                <a:latin typeface="Inter"/>
                <a:ea typeface="Inter"/>
                <a:sym typeface="Inter"/>
              </a:rPr>
              <a:t>infinitos</a:t>
            </a:r>
            <a:endParaRPr lang="en-GB" dirty="0">
              <a:solidFill>
                <a:schemeClr val="dk2"/>
              </a:solidFill>
              <a:latin typeface="Inter"/>
              <a:ea typeface="Inter"/>
              <a:sym typeface="Inter"/>
            </a:endParaRPr>
          </a:p>
          <a:p>
            <a:pPr marL="285750" indent="-285750">
              <a:buFont typeface="Arial" panose="020B0604020202020204" pitchFamily="34" charset="0"/>
              <a:buChar char="•"/>
            </a:pPr>
            <a:r>
              <a:rPr lang="en-GB" dirty="0">
                <a:solidFill>
                  <a:schemeClr val="dk2"/>
                </a:solidFill>
                <a:latin typeface="Inter"/>
                <a:ea typeface="Inter"/>
                <a:sym typeface="Inter"/>
              </a:rPr>
              <a:t>Economia de </a:t>
            </a:r>
            <a:r>
              <a:rPr lang="en-GB" dirty="0" err="1">
                <a:solidFill>
                  <a:schemeClr val="dk2"/>
                </a:solidFill>
                <a:latin typeface="Inter"/>
                <a:ea typeface="Inter"/>
                <a:sym typeface="Inter"/>
              </a:rPr>
              <a:t>Recursos</a:t>
            </a:r>
            <a:r>
              <a:rPr lang="en-GB" dirty="0">
                <a:solidFill>
                  <a:schemeClr val="dk2"/>
                </a:solidFill>
                <a:latin typeface="Inter"/>
                <a:ea typeface="Inter"/>
                <a:sym typeface="Inter"/>
              </a:rPr>
              <a:t> </a:t>
            </a:r>
          </a:p>
        </p:txBody>
      </p:sp>
      <p:pic>
        <p:nvPicPr>
          <p:cNvPr id="3" name="Imagem 4" descr="Uma imagem com texto, captura de ecrã, software&#10;&#10;Descrição gerada automaticamente">
            <a:extLst>
              <a:ext uri="{FF2B5EF4-FFF2-40B4-BE49-F238E27FC236}">
                <a16:creationId xmlns:a16="http://schemas.microsoft.com/office/drawing/2014/main" id="{256AD48B-FD4E-38E1-3B34-170BE7EA12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790" y="1993390"/>
            <a:ext cx="2915289" cy="3099600"/>
          </a:xfrm>
          <a:prstGeom prst="rect">
            <a:avLst/>
          </a:prstGeom>
        </p:spPr>
      </p:pic>
    </p:spTree>
    <p:extLst>
      <p:ext uri="{BB962C8B-B14F-4D97-AF65-F5344CB8AC3E}">
        <p14:creationId xmlns:p14="http://schemas.microsoft.com/office/powerpoint/2010/main" val="662802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2"/>
          <p:cNvSpPr txBox="1">
            <a:spLocks noGrp="1"/>
          </p:cNvSpPr>
          <p:nvPr>
            <p:ph type="title" idx="2"/>
          </p:nvPr>
        </p:nvSpPr>
        <p:spPr>
          <a:xfrm>
            <a:off x="1138350" y="1862250"/>
            <a:ext cx="6867300" cy="14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Funcionalidades</a:t>
            </a:r>
            <a:endParaRPr dirty="0"/>
          </a:p>
        </p:txBody>
      </p:sp>
      <p:sp>
        <p:nvSpPr>
          <p:cNvPr id="239" name="Google Shape;239;p22"/>
          <p:cNvSpPr/>
          <p:nvPr/>
        </p:nvSpPr>
        <p:spPr>
          <a:xfrm>
            <a:off x="2960400" y="2925995"/>
            <a:ext cx="32232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extLst>
      <p:ext uri="{BB962C8B-B14F-4D97-AF65-F5344CB8AC3E}">
        <p14:creationId xmlns:p14="http://schemas.microsoft.com/office/powerpoint/2010/main" val="142628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p:nvPr/>
        </p:nvSpPr>
        <p:spPr>
          <a:xfrm>
            <a:off x="2436600" y="2553450"/>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5" name="Picture 4" descr="Uma imagem com texto, software, número, Página web&#10;&#10;Descrição gerada automaticamente">
            <a:extLst>
              <a:ext uri="{FF2B5EF4-FFF2-40B4-BE49-F238E27FC236}">
                <a16:creationId xmlns:a16="http://schemas.microsoft.com/office/drawing/2014/main" id="{19D3B2AC-E914-4C1E-822C-3824F7E129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949825" cy="2621915"/>
          </a:xfrm>
          <a:prstGeom prst="rect">
            <a:avLst/>
          </a:prstGeom>
        </p:spPr>
      </p:pic>
      <p:pic>
        <p:nvPicPr>
          <p:cNvPr id="9" name="Picture 8" descr="Uma imagem com texto, captura de ecrã&#10;&#10;Descrição gerada automaticamente">
            <a:extLst>
              <a:ext uri="{FF2B5EF4-FFF2-40B4-BE49-F238E27FC236}">
                <a16:creationId xmlns:a16="http://schemas.microsoft.com/office/drawing/2014/main" id="{017E8128-D1E9-5FA3-A1E8-ABCF905B0D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1980" y="2730701"/>
            <a:ext cx="5400040" cy="1233805"/>
          </a:xfrm>
          <a:prstGeom prst="rect">
            <a:avLst/>
          </a:prstGeom>
        </p:spPr>
      </p:pic>
      <p:sp>
        <p:nvSpPr>
          <p:cNvPr id="10" name="TextBox 9">
            <a:extLst>
              <a:ext uri="{FF2B5EF4-FFF2-40B4-BE49-F238E27FC236}">
                <a16:creationId xmlns:a16="http://schemas.microsoft.com/office/drawing/2014/main" id="{F37C77CD-99D1-C11B-CA6A-F2DEC23645F2}"/>
              </a:ext>
            </a:extLst>
          </p:cNvPr>
          <p:cNvSpPr txBox="1"/>
          <p:nvPr/>
        </p:nvSpPr>
        <p:spPr>
          <a:xfrm>
            <a:off x="1871980" y="3964506"/>
            <a:ext cx="5400040" cy="738664"/>
          </a:xfrm>
          <a:prstGeom prst="rect">
            <a:avLst/>
          </a:prstGeom>
          <a:noFill/>
        </p:spPr>
        <p:txBody>
          <a:bodyPr wrap="square" rtlCol="0">
            <a:spAutoFit/>
          </a:bodyPr>
          <a:lstStyle/>
          <a:p>
            <a:pPr algn="ctr"/>
            <a:r>
              <a:rPr lang="en-PT" dirty="0"/>
              <a:t>Funcionalide 13 - </a:t>
            </a:r>
            <a:r>
              <a:rPr lang="pt-PT" kern="1400" spc="-50" dirty="0">
                <a:effectLst/>
                <a:latin typeface="Calibri" panose="020F0502020204030204" pitchFamily="34" charset="0"/>
                <a:ea typeface="Times New Roman" panose="02020603050405020304" pitchFamily="18" charset="0"/>
                <a:cs typeface="Calibri" panose="020F0502020204030204" pitchFamily="34" charset="0"/>
              </a:rPr>
              <a:t>Circuito/Grafo representado em texto</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PT" kern="1400" spc="-50" dirty="0">
                <a:effectLst/>
                <a:latin typeface="Calibri" panose="020F0502020204030204" pitchFamily="34" charset="0"/>
                <a:ea typeface="Times New Roman" panose="02020603050405020304" pitchFamily="18" charset="0"/>
                <a:cs typeface="Calibri" panose="020F0502020204030204" pitchFamily="34" charset="0"/>
              </a:rPr>
              <a:t> </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T" dirty="0"/>
          </a:p>
        </p:txBody>
      </p:sp>
    </p:spTree>
    <p:extLst>
      <p:ext uri="{BB962C8B-B14F-4D97-AF65-F5344CB8AC3E}">
        <p14:creationId xmlns:p14="http://schemas.microsoft.com/office/powerpoint/2010/main" val="890775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p:nvPr/>
        </p:nvSpPr>
        <p:spPr>
          <a:xfrm>
            <a:off x="2436600" y="2062277"/>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5" name="Picture 4" descr="Uma imagem com texto, software, número, Página web&#10;&#10;Descrição gerada automaticamente">
            <a:extLst>
              <a:ext uri="{FF2B5EF4-FFF2-40B4-BE49-F238E27FC236}">
                <a16:creationId xmlns:a16="http://schemas.microsoft.com/office/drawing/2014/main" id="{19D3B2AC-E914-4C1E-822C-3824F7E129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3962400" cy="2098877"/>
          </a:xfrm>
          <a:prstGeom prst="rect">
            <a:avLst/>
          </a:prstGeom>
        </p:spPr>
      </p:pic>
      <p:sp>
        <p:nvSpPr>
          <p:cNvPr id="10" name="TextBox 9">
            <a:extLst>
              <a:ext uri="{FF2B5EF4-FFF2-40B4-BE49-F238E27FC236}">
                <a16:creationId xmlns:a16="http://schemas.microsoft.com/office/drawing/2014/main" id="{F37C77CD-99D1-C11B-CA6A-F2DEC23645F2}"/>
              </a:ext>
            </a:extLst>
          </p:cNvPr>
          <p:cNvSpPr txBox="1"/>
          <p:nvPr/>
        </p:nvSpPr>
        <p:spPr>
          <a:xfrm>
            <a:off x="1871980" y="4666570"/>
            <a:ext cx="5400040" cy="738664"/>
          </a:xfrm>
          <a:prstGeom prst="rect">
            <a:avLst/>
          </a:prstGeom>
          <a:noFill/>
        </p:spPr>
        <p:txBody>
          <a:bodyPr wrap="square" rtlCol="0">
            <a:spAutoFit/>
          </a:bodyPr>
          <a:lstStyle/>
          <a:p>
            <a:pPr algn="ctr"/>
            <a:r>
              <a:rPr lang="en-PT" dirty="0"/>
              <a:t>Funcionalide 14 - </a:t>
            </a:r>
            <a:r>
              <a:rPr lang="pt-PT" kern="1400" spc="-50" dirty="0">
                <a:effectLst/>
                <a:latin typeface="Calibri" panose="020F0502020204030204" pitchFamily="34" charset="0"/>
                <a:ea typeface="Times New Roman" panose="02020603050405020304" pitchFamily="18" charset="0"/>
                <a:cs typeface="Calibri" panose="020F0502020204030204" pitchFamily="34" charset="0"/>
              </a:rPr>
              <a:t>Circuito/Grafo representado </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PT" kern="1400" spc="-50" dirty="0">
                <a:effectLst/>
                <a:latin typeface="Calibri" panose="020F0502020204030204" pitchFamily="34" charset="0"/>
                <a:ea typeface="Times New Roman" panose="02020603050405020304" pitchFamily="18" charset="0"/>
                <a:cs typeface="Calibri" panose="020F0502020204030204" pitchFamily="34" charset="0"/>
              </a:rPr>
              <a:t> </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T" dirty="0"/>
          </a:p>
        </p:txBody>
      </p:sp>
      <p:pic>
        <p:nvPicPr>
          <p:cNvPr id="2" name="Picture 1" descr="Uma imagem com captura de ecrã, file, mapa, texto&#10;&#10;Descrição gerada automaticamente">
            <a:extLst>
              <a:ext uri="{FF2B5EF4-FFF2-40B4-BE49-F238E27FC236}">
                <a16:creationId xmlns:a16="http://schemas.microsoft.com/office/drawing/2014/main" id="{BE9FBBBB-A7B7-F272-9AFA-711BE01D82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2746" y="2080577"/>
            <a:ext cx="4298508" cy="2553124"/>
          </a:xfrm>
          <a:prstGeom prst="rect">
            <a:avLst/>
          </a:prstGeom>
        </p:spPr>
      </p:pic>
    </p:spTree>
    <p:extLst>
      <p:ext uri="{BB962C8B-B14F-4D97-AF65-F5344CB8AC3E}">
        <p14:creationId xmlns:p14="http://schemas.microsoft.com/office/powerpoint/2010/main" val="227314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p:nvPr/>
        </p:nvSpPr>
        <p:spPr>
          <a:xfrm>
            <a:off x="2436600" y="2553450"/>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5" name="Picture 4" descr="Uma imagem com texto, software, número, Página web&#10;&#10;Descrição gerada automaticamente">
            <a:extLst>
              <a:ext uri="{FF2B5EF4-FFF2-40B4-BE49-F238E27FC236}">
                <a16:creationId xmlns:a16="http://schemas.microsoft.com/office/drawing/2014/main" id="{19D3B2AC-E914-4C1E-822C-3824F7E129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949825" cy="2621915"/>
          </a:xfrm>
          <a:prstGeom prst="rect">
            <a:avLst/>
          </a:prstGeom>
        </p:spPr>
      </p:pic>
      <p:sp>
        <p:nvSpPr>
          <p:cNvPr id="10" name="TextBox 9">
            <a:extLst>
              <a:ext uri="{FF2B5EF4-FFF2-40B4-BE49-F238E27FC236}">
                <a16:creationId xmlns:a16="http://schemas.microsoft.com/office/drawing/2014/main" id="{F37C77CD-99D1-C11B-CA6A-F2DEC23645F2}"/>
              </a:ext>
            </a:extLst>
          </p:cNvPr>
          <p:cNvSpPr txBox="1"/>
          <p:nvPr/>
        </p:nvSpPr>
        <p:spPr>
          <a:xfrm>
            <a:off x="1834167" y="4666446"/>
            <a:ext cx="5734165" cy="954107"/>
          </a:xfrm>
          <a:prstGeom prst="rect">
            <a:avLst/>
          </a:prstGeom>
          <a:noFill/>
        </p:spPr>
        <p:txBody>
          <a:bodyPr wrap="square" rtlCol="0">
            <a:spAutoFit/>
          </a:bodyPr>
          <a:lstStyle/>
          <a:p>
            <a:pPr algn="ctr"/>
            <a:r>
              <a:rPr lang="en-PT" dirty="0"/>
              <a:t>Funcionalide 15 - </a:t>
            </a:r>
            <a:r>
              <a:rPr lang="pt-PT" kern="1400" spc="-50" dirty="0">
                <a:effectLst/>
                <a:latin typeface="Calibri" panose="020F0502020204030204" pitchFamily="34" charset="0"/>
                <a:ea typeface="Times New Roman" panose="02020603050405020304" pitchFamily="18" charset="0"/>
                <a:cs typeface="Calibri" panose="020F0502020204030204" pitchFamily="34" charset="0"/>
              </a:rPr>
              <a:t>Algoritmos aplicados a circuitos</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PT" kern="1400" spc="-50" dirty="0">
                <a:effectLst/>
                <a:latin typeface="Calibri" panose="020F0502020204030204" pitchFamily="34" charset="0"/>
                <a:ea typeface="Times New Roman" panose="02020603050405020304" pitchFamily="18" charset="0"/>
                <a:cs typeface="Calibri" panose="020F0502020204030204" pitchFamily="34" charset="0"/>
              </a:rPr>
              <a:t> </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T" dirty="0"/>
          </a:p>
        </p:txBody>
      </p:sp>
      <p:pic>
        <p:nvPicPr>
          <p:cNvPr id="2" name="Picture 1" descr="Uma imagem com texto, captura de ecrã, software, Página web&#10;&#10;Descrição gerada automaticamente">
            <a:extLst>
              <a:ext uri="{FF2B5EF4-FFF2-40B4-BE49-F238E27FC236}">
                <a16:creationId xmlns:a16="http://schemas.microsoft.com/office/drawing/2014/main" id="{29ACFE05-DBF6-7D5A-F435-EE8E155506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315" y="2553450"/>
            <a:ext cx="4067868" cy="2542896"/>
          </a:xfrm>
          <a:prstGeom prst="rect">
            <a:avLst/>
          </a:prstGeom>
        </p:spPr>
      </p:pic>
    </p:spTree>
    <p:extLst>
      <p:ext uri="{BB962C8B-B14F-4D97-AF65-F5344CB8AC3E}">
        <p14:creationId xmlns:p14="http://schemas.microsoft.com/office/powerpoint/2010/main" val="3777024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2"/>
          <p:cNvSpPr txBox="1">
            <a:spLocks noGrp="1"/>
          </p:cNvSpPr>
          <p:nvPr>
            <p:ph type="title" idx="2"/>
          </p:nvPr>
        </p:nvSpPr>
        <p:spPr>
          <a:xfrm>
            <a:off x="1138350" y="1862250"/>
            <a:ext cx="6867300" cy="14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Decisões</a:t>
            </a:r>
            <a:r>
              <a:rPr lang="en" dirty="0"/>
              <a:t> </a:t>
            </a:r>
            <a:r>
              <a:rPr lang="en" dirty="0" err="1"/>
              <a:t>tomadas</a:t>
            </a:r>
            <a:endParaRPr dirty="0"/>
          </a:p>
        </p:txBody>
      </p:sp>
      <p:sp>
        <p:nvSpPr>
          <p:cNvPr id="239" name="Google Shape;239;p22"/>
          <p:cNvSpPr/>
          <p:nvPr/>
        </p:nvSpPr>
        <p:spPr>
          <a:xfrm>
            <a:off x="2960400" y="2925995"/>
            <a:ext cx="32232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extLst>
      <p:ext uri="{BB962C8B-B14F-4D97-AF65-F5344CB8AC3E}">
        <p14:creationId xmlns:p14="http://schemas.microsoft.com/office/powerpoint/2010/main" val="368916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2"/>
          <p:cNvSpPr txBox="1">
            <a:spLocks noGrp="1"/>
          </p:cNvSpPr>
          <p:nvPr>
            <p:ph type="title" idx="2"/>
          </p:nvPr>
        </p:nvSpPr>
        <p:spPr>
          <a:xfrm>
            <a:off x="2276700" y="1862250"/>
            <a:ext cx="4590600" cy="14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Caso de estudo</a:t>
            </a:r>
            <a:endParaRPr dirty="0"/>
          </a:p>
        </p:txBody>
      </p:sp>
      <p:sp>
        <p:nvSpPr>
          <p:cNvPr id="239" name="Google Shape;239;p22"/>
          <p:cNvSpPr/>
          <p:nvPr/>
        </p:nvSpPr>
        <p:spPr>
          <a:xfrm>
            <a:off x="2960400" y="4226375"/>
            <a:ext cx="32232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p:nvPr/>
        </p:nvSpPr>
        <p:spPr>
          <a:xfrm>
            <a:off x="2436600" y="2553450"/>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3" name="Imagem 8" descr="Uma imagem com texto, captura de ecrã, software&#10;&#10;Descrição gerada automaticamente">
            <a:extLst>
              <a:ext uri="{FF2B5EF4-FFF2-40B4-BE49-F238E27FC236}">
                <a16:creationId xmlns:a16="http://schemas.microsoft.com/office/drawing/2014/main" id="{C0F68018-9772-9479-AED0-9A1BD27E8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853" y="2737009"/>
            <a:ext cx="4270800" cy="2225183"/>
          </a:xfrm>
          <a:prstGeom prst="rect">
            <a:avLst/>
          </a:prstGeom>
        </p:spPr>
      </p:pic>
      <p:graphicFrame>
        <p:nvGraphicFramePr>
          <p:cNvPr id="4" name="Table 3">
            <a:extLst>
              <a:ext uri="{FF2B5EF4-FFF2-40B4-BE49-F238E27FC236}">
                <a16:creationId xmlns:a16="http://schemas.microsoft.com/office/drawing/2014/main" id="{AC32484C-4985-2311-1797-A7395BF18085}"/>
              </a:ext>
            </a:extLst>
          </p:cNvPr>
          <p:cNvGraphicFramePr>
            <a:graphicFrameLocks noGrp="1"/>
          </p:cNvGraphicFramePr>
          <p:nvPr>
            <p:extLst>
              <p:ext uri="{D42A27DB-BD31-4B8C-83A1-F6EECF244321}">
                <p14:modId xmlns:p14="http://schemas.microsoft.com/office/powerpoint/2010/main" val="2762172081"/>
              </p:ext>
            </p:extLst>
          </p:nvPr>
        </p:nvGraphicFramePr>
        <p:xfrm>
          <a:off x="1232836" y="323346"/>
          <a:ext cx="6678326" cy="2083145"/>
        </p:xfrm>
        <a:graphic>
          <a:graphicData uri="http://schemas.openxmlformats.org/drawingml/2006/table">
            <a:tbl>
              <a:tblPr firstRow="1" firstCol="1" bandRow="1">
                <a:tableStyleId>{BE18FE61-1382-4FE8-B6A3-B83F9640D90F}</a:tableStyleId>
              </a:tblPr>
              <a:tblGrid>
                <a:gridCol w="1669189">
                  <a:extLst>
                    <a:ext uri="{9D8B030D-6E8A-4147-A177-3AD203B41FA5}">
                      <a16:colId xmlns:a16="http://schemas.microsoft.com/office/drawing/2014/main" val="1351902861"/>
                    </a:ext>
                  </a:extLst>
                </a:gridCol>
                <a:gridCol w="1669189">
                  <a:extLst>
                    <a:ext uri="{9D8B030D-6E8A-4147-A177-3AD203B41FA5}">
                      <a16:colId xmlns:a16="http://schemas.microsoft.com/office/drawing/2014/main" val="1108141251"/>
                    </a:ext>
                  </a:extLst>
                </a:gridCol>
                <a:gridCol w="1669974">
                  <a:extLst>
                    <a:ext uri="{9D8B030D-6E8A-4147-A177-3AD203B41FA5}">
                      <a16:colId xmlns:a16="http://schemas.microsoft.com/office/drawing/2014/main" val="1062983026"/>
                    </a:ext>
                  </a:extLst>
                </a:gridCol>
                <a:gridCol w="1669974">
                  <a:extLst>
                    <a:ext uri="{9D8B030D-6E8A-4147-A177-3AD203B41FA5}">
                      <a16:colId xmlns:a16="http://schemas.microsoft.com/office/drawing/2014/main" val="570857436"/>
                    </a:ext>
                  </a:extLst>
                </a:gridCol>
              </a:tblGrid>
              <a:tr h="757508">
                <a:tc>
                  <a:txBody>
                    <a:bodyPr/>
                    <a:lstStyle/>
                    <a:p>
                      <a:pPr algn="ctr"/>
                      <a:r>
                        <a:rPr lang="pt-PT" sz="1200" b="0" i="0" u="none" strike="noStrike" cap="none" dirty="0">
                          <a:solidFill>
                            <a:schemeClr val="dk2"/>
                          </a:solidFill>
                          <a:latin typeface="Inter"/>
                          <a:ea typeface="Inter"/>
                          <a:cs typeface="Arial"/>
                          <a:sym typeface="Arial"/>
                        </a:rPr>
                        <a:t>Veículo</a:t>
                      </a:r>
                    </a:p>
                  </a:txBody>
                  <a:tcPr marL="68580" marR="68580" marT="0" marB="0" anchor="ctr"/>
                </a:tc>
                <a:tc>
                  <a:txBody>
                    <a:bodyPr/>
                    <a:lstStyle/>
                    <a:p>
                      <a:pPr algn="ctr"/>
                      <a:r>
                        <a:rPr lang="pt-PT" sz="1200" b="0" i="0" u="none" strike="noStrike" cap="none">
                          <a:solidFill>
                            <a:schemeClr val="dk2"/>
                          </a:solidFill>
                          <a:latin typeface="Inter"/>
                          <a:ea typeface="Inter"/>
                          <a:cs typeface="Arial"/>
                          <a:sym typeface="Arial"/>
                        </a:rPr>
                        <a:t>Velocidade Média</a:t>
                      </a:r>
                    </a:p>
                  </a:txBody>
                  <a:tcPr marL="68580" marR="68580" marT="0" marB="0" anchor="ctr"/>
                </a:tc>
                <a:tc>
                  <a:txBody>
                    <a:bodyPr/>
                    <a:lstStyle/>
                    <a:p>
                      <a:pPr algn="ctr"/>
                      <a:r>
                        <a:rPr lang="pt-PT" sz="1200" b="0" i="0" u="none" strike="noStrike" cap="none">
                          <a:solidFill>
                            <a:schemeClr val="dk2"/>
                          </a:solidFill>
                          <a:latin typeface="Inter"/>
                          <a:ea typeface="Inter"/>
                          <a:cs typeface="Arial"/>
                          <a:sym typeface="Arial"/>
                        </a:rPr>
                        <a:t>Limite de carga</a:t>
                      </a:r>
                    </a:p>
                  </a:txBody>
                  <a:tcPr marL="68580" marR="68580" marT="0" marB="0" anchor="ctr"/>
                </a:tc>
                <a:tc>
                  <a:txBody>
                    <a:bodyPr/>
                    <a:lstStyle/>
                    <a:p>
                      <a:pPr algn="ctr"/>
                      <a:r>
                        <a:rPr lang="pt-PT" sz="1200" b="0" i="0" u="none" strike="noStrike" cap="none" dirty="0">
                          <a:solidFill>
                            <a:schemeClr val="dk2"/>
                          </a:solidFill>
                          <a:latin typeface="Inter"/>
                          <a:ea typeface="Inter"/>
                          <a:cs typeface="Arial"/>
                          <a:sym typeface="Arial"/>
                        </a:rPr>
                        <a:t>Decréscimo de velocidade por cada Kg</a:t>
                      </a:r>
                    </a:p>
                  </a:txBody>
                  <a:tcPr marL="68580" marR="68580" marT="0" marB="0" anchor="ctr"/>
                </a:tc>
                <a:extLst>
                  <a:ext uri="{0D108BD9-81ED-4DB2-BD59-A6C34878D82A}">
                    <a16:rowId xmlns:a16="http://schemas.microsoft.com/office/drawing/2014/main" val="527325574"/>
                  </a:ext>
                </a:extLst>
              </a:tr>
              <a:tr h="441879">
                <a:tc>
                  <a:txBody>
                    <a:bodyPr/>
                    <a:lstStyle/>
                    <a:p>
                      <a:pPr algn="ctr"/>
                      <a:r>
                        <a:rPr lang="pt-PT" sz="1400" b="0" i="0" u="none" strike="noStrike" cap="none" dirty="0">
                          <a:solidFill>
                            <a:schemeClr val="dk2"/>
                          </a:solidFill>
                          <a:latin typeface="Inter"/>
                          <a:ea typeface="Inter"/>
                          <a:cs typeface="Arial"/>
                          <a:sym typeface="Arial"/>
                        </a:rPr>
                        <a:t>Bicicleta</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10 Km/h</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5 Kg</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0.6 Km/h</a:t>
                      </a:r>
                    </a:p>
                  </a:txBody>
                  <a:tcPr marL="68580" marR="68580" marT="0" marB="0" anchor="ctr"/>
                </a:tc>
                <a:extLst>
                  <a:ext uri="{0D108BD9-81ED-4DB2-BD59-A6C34878D82A}">
                    <a16:rowId xmlns:a16="http://schemas.microsoft.com/office/drawing/2014/main" val="3134077836"/>
                  </a:ext>
                </a:extLst>
              </a:tr>
              <a:tr h="441879">
                <a:tc>
                  <a:txBody>
                    <a:bodyPr/>
                    <a:lstStyle/>
                    <a:p>
                      <a:pPr algn="ctr"/>
                      <a:r>
                        <a:rPr lang="pt-PT" sz="1400" b="0" i="0" u="none" strike="noStrike" cap="none">
                          <a:solidFill>
                            <a:schemeClr val="dk2"/>
                          </a:solidFill>
                          <a:latin typeface="Inter"/>
                          <a:ea typeface="Inter"/>
                          <a:cs typeface="Arial"/>
                          <a:sym typeface="Arial"/>
                        </a:rPr>
                        <a:t>Mota</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35 Km/h</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20 Kg</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0.5 Km/h</a:t>
                      </a:r>
                    </a:p>
                  </a:txBody>
                  <a:tcPr marL="68580" marR="68580" marT="0" marB="0" anchor="ctr"/>
                </a:tc>
                <a:extLst>
                  <a:ext uri="{0D108BD9-81ED-4DB2-BD59-A6C34878D82A}">
                    <a16:rowId xmlns:a16="http://schemas.microsoft.com/office/drawing/2014/main" val="1387063795"/>
                  </a:ext>
                </a:extLst>
              </a:tr>
              <a:tr h="441879">
                <a:tc>
                  <a:txBody>
                    <a:bodyPr/>
                    <a:lstStyle/>
                    <a:p>
                      <a:pPr algn="ctr"/>
                      <a:r>
                        <a:rPr lang="pt-PT" sz="1400" b="0" i="0" u="none" strike="noStrike" cap="none">
                          <a:solidFill>
                            <a:schemeClr val="dk2"/>
                          </a:solidFill>
                          <a:latin typeface="Inter"/>
                          <a:ea typeface="Inter"/>
                          <a:cs typeface="Arial"/>
                          <a:sym typeface="Arial"/>
                        </a:rPr>
                        <a:t>Carro</a:t>
                      </a:r>
                    </a:p>
                  </a:txBody>
                  <a:tcPr marL="68580" marR="68580" marT="0" marB="0" anchor="ctr"/>
                </a:tc>
                <a:tc>
                  <a:txBody>
                    <a:bodyPr/>
                    <a:lstStyle/>
                    <a:p>
                      <a:pPr algn="ctr"/>
                      <a:r>
                        <a:rPr lang="pt-PT" sz="1400" b="0" i="0" u="none" strike="noStrike" cap="none">
                          <a:solidFill>
                            <a:schemeClr val="dk2"/>
                          </a:solidFill>
                          <a:latin typeface="Inter"/>
                          <a:ea typeface="Inter"/>
                          <a:cs typeface="Arial"/>
                          <a:sym typeface="Arial"/>
                        </a:rPr>
                        <a:t>50 Km/h</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100 Kg</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0.1 Km/h</a:t>
                      </a:r>
                    </a:p>
                  </a:txBody>
                  <a:tcPr marL="68580" marR="68580" marT="0" marB="0" anchor="ctr"/>
                </a:tc>
                <a:extLst>
                  <a:ext uri="{0D108BD9-81ED-4DB2-BD59-A6C34878D82A}">
                    <a16:rowId xmlns:a16="http://schemas.microsoft.com/office/drawing/2014/main" val="3441986670"/>
                  </a:ext>
                </a:extLst>
              </a:tr>
            </a:tbl>
          </a:graphicData>
        </a:graphic>
      </p:graphicFrame>
    </p:spTree>
    <p:extLst>
      <p:ext uri="{BB962C8B-B14F-4D97-AF65-F5344CB8AC3E}">
        <p14:creationId xmlns:p14="http://schemas.microsoft.com/office/powerpoint/2010/main" val="3893945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p:nvPr/>
        </p:nvSpPr>
        <p:spPr>
          <a:xfrm>
            <a:off x="829473" y="696941"/>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2" name="Imagem 9" descr="Uma imagem com texto, captura de ecrã, Tipo de letra&#10;&#10;Descrição gerada automaticamente">
            <a:extLst>
              <a:ext uri="{FF2B5EF4-FFF2-40B4-BE49-F238E27FC236}">
                <a16:creationId xmlns:a16="http://schemas.microsoft.com/office/drawing/2014/main" id="{855CCAD1-6241-97DD-5E30-01F4E9061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513" y="1276926"/>
            <a:ext cx="5579341" cy="3331833"/>
          </a:xfrm>
          <a:prstGeom prst="rect">
            <a:avLst/>
          </a:prstGeom>
        </p:spPr>
      </p:pic>
      <p:sp>
        <p:nvSpPr>
          <p:cNvPr id="6" name="TextBox 5">
            <a:extLst>
              <a:ext uri="{FF2B5EF4-FFF2-40B4-BE49-F238E27FC236}">
                <a16:creationId xmlns:a16="http://schemas.microsoft.com/office/drawing/2014/main" id="{F9DF3EF1-8840-F76A-E6BD-F9B65AC1018E}"/>
              </a:ext>
            </a:extLst>
          </p:cNvPr>
          <p:cNvSpPr txBox="1"/>
          <p:nvPr/>
        </p:nvSpPr>
        <p:spPr>
          <a:xfrm>
            <a:off x="704783" y="329081"/>
            <a:ext cx="3867217" cy="400110"/>
          </a:xfrm>
          <a:prstGeom prst="rect">
            <a:avLst/>
          </a:prstGeom>
          <a:noFill/>
        </p:spPr>
        <p:txBody>
          <a:bodyPr wrap="square">
            <a:spAutoFit/>
          </a:bodyPr>
          <a:lstStyle/>
          <a:p>
            <a:r>
              <a:rPr lang="en" sz="2000" dirty="0" err="1">
                <a:solidFill>
                  <a:schemeClr val="dk1"/>
                </a:solidFill>
                <a:latin typeface="Patua One"/>
                <a:sym typeface="Patua One"/>
              </a:rPr>
              <a:t>Preços</a:t>
            </a:r>
            <a:endParaRPr lang="en-PT" sz="2000" dirty="0">
              <a:solidFill>
                <a:schemeClr val="dk1"/>
              </a:solidFill>
              <a:latin typeface="Patua One"/>
              <a:sym typeface="Patua One"/>
            </a:endParaRPr>
          </a:p>
        </p:txBody>
      </p:sp>
    </p:spTree>
    <p:extLst>
      <p:ext uri="{BB962C8B-B14F-4D97-AF65-F5344CB8AC3E}">
        <p14:creationId xmlns:p14="http://schemas.microsoft.com/office/powerpoint/2010/main" val="239065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2"/>
          <p:cNvSpPr txBox="1">
            <a:spLocks noGrp="1"/>
          </p:cNvSpPr>
          <p:nvPr>
            <p:ph type="title" idx="2"/>
          </p:nvPr>
        </p:nvSpPr>
        <p:spPr>
          <a:xfrm>
            <a:off x="1138350" y="1862250"/>
            <a:ext cx="6867300" cy="14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Comparação</a:t>
            </a:r>
            <a:r>
              <a:rPr lang="en" dirty="0"/>
              <a:t> de </a:t>
            </a:r>
            <a:r>
              <a:rPr lang="en" dirty="0" err="1"/>
              <a:t>resultados</a:t>
            </a:r>
            <a:endParaRPr dirty="0"/>
          </a:p>
        </p:txBody>
      </p:sp>
      <p:sp>
        <p:nvSpPr>
          <p:cNvPr id="239" name="Google Shape;239;p22"/>
          <p:cNvSpPr/>
          <p:nvPr/>
        </p:nvSpPr>
        <p:spPr>
          <a:xfrm>
            <a:off x="2960400" y="2925995"/>
            <a:ext cx="32232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extLst>
      <p:ext uri="{BB962C8B-B14F-4D97-AF65-F5344CB8AC3E}">
        <p14:creationId xmlns:p14="http://schemas.microsoft.com/office/powerpoint/2010/main" val="164199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Resultados</a:t>
            </a:r>
            <a:r>
              <a:rPr lang="en" dirty="0"/>
              <a:t> </a:t>
            </a:r>
            <a:endParaRPr dirty="0"/>
          </a:p>
        </p:txBody>
      </p:sp>
      <p:sp>
        <p:nvSpPr>
          <p:cNvPr id="262" name="Google Shape;262;p25"/>
          <p:cNvSpPr/>
          <p:nvPr/>
        </p:nvSpPr>
        <p:spPr>
          <a:xfrm>
            <a:off x="822200" y="1076625"/>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5" name="Imagem 12">
            <a:extLst>
              <a:ext uri="{FF2B5EF4-FFF2-40B4-BE49-F238E27FC236}">
                <a16:creationId xmlns:a16="http://schemas.microsoft.com/office/drawing/2014/main" id="{FE9F47A3-5536-22FD-F5E2-ACE3BF9BA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00" y="1365423"/>
            <a:ext cx="5400040" cy="389890"/>
          </a:xfrm>
          <a:prstGeom prst="rect">
            <a:avLst/>
          </a:prstGeom>
        </p:spPr>
      </p:pic>
      <p:pic>
        <p:nvPicPr>
          <p:cNvPr id="7" name="Imagem 13">
            <a:extLst>
              <a:ext uri="{FF2B5EF4-FFF2-40B4-BE49-F238E27FC236}">
                <a16:creationId xmlns:a16="http://schemas.microsoft.com/office/drawing/2014/main" id="{0F9D3948-82B9-15C7-EEC8-C3BAF268C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200" y="2017147"/>
            <a:ext cx="5400040" cy="405765"/>
          </a:xfrm>
          <a:prstGeom prst="rect">
            <a:avLst/>
          </a:prstGeom>
        </p:spPr>
      </p:pic>
      <p:pic>
        <p:nvPicPr>
          <p:cNvPr id="8" name="Imagem 15">
            <a:extLst>
              <a:ext uri="{FF2B5EF4-FFF2-40B4-BE49-F238E27FC236}">
                <a16:creationId xmlns:a16="http://schemas.microsoft.com/office/drawing/2014/main" id="{4CAB31B9-AAB3-6C7E-DBAD-695DE84B10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200" y="2684746"/>
            <a:ext cx="5400040" cy="336550"/>
          </a:xfrm>
          <a:prstGeom prst="rect">
            <a:avLst/>
          </a:prstGeom>
        </p:spPr>
      </p:pic>
      <p:pic>
        <p:nvPicPr>
          <p:cNvPr id="9" name="Imagem 14">
            <a:extLst>
              <a:ext uri="{FF2B5EF4-FFF2-40B4-BE49-F238E27FC236}">
                <a16:creationId xmlns:a16="http://schemas.microsoft.com/office/drawing/2014/main" id="{F01C5F64-1FD7-6AFB-FAA7-0E9FF63CF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200" y="3283130"/>
            <a:ext cx="5400040" cy="381635"/>
          </a:xfrm>
          <a:prstGeom prst="rect">
            <a:avLst/>
          </a:prstGeom>
        </p:spPr>
      </p:pic>
      <p:pic>
        <p:nvPicPr>
          <p:cNvPr id="10" name="Imagem 16">
            <a:extLst>
              <a:ext uri="{FF2B5EF4-FFF2-40B4-BE49-F238E27FC236}">
                <a16:creationId xmlns:a16="http://schemas.microsoft.com/office/drawing/2014/main" id="{7DA845FB-7D7C-9F0D-2303-FA50FDD03D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00" y="3926599"/>
            <a:ext cx="5400040" cy="356870"/>
          </a:xfrm>
          <a:prstGeom prst="rect">
            <a:avLst/>
          </a:prstGeom>
        </p:spPr>
      </p:pic>
    </p:spTree>
    <p:extLst>
      <p:ext uri="{BB962C8B-B14F-4D97-AF65-F5344CB8AC3E}">
        <p14:creationId xmlns:p14="http://schemas.microsoft.com/office/powerpoint/2010/main" val="740421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Conclusão</a:t>
            </a:r>
            <a:r>
              <a:rPr lang="en" dirty="0"/>
              <a:t> </a:t>
            </a:r>
            <a:endParaRPr dirty="0"/>
          </a:p>
        </p:txBody>
      </p:sp>
      <p:sp>
        <p:nvSpPr>
          <p:cNvPr id="262" name="Google Shape;262;p25"/>
          <p:cNvSpPr/>
          <p:nvPr/>
        </p:nvSpPr>
        <p:spPr>
          <a:xfrm>
            <a:off x="822200" y="1076625"/>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 name="TextBox 2">
            <a:extLst>
              <a:ext uri="{FF2B5EF4-FFF2-40B4-BE49-F238E27FC236}">
                <a16:creationId xmlns:a16="http://schemas.microsoft.com/office/drawing/2014/main" id="{E59B72C8-D28C-DD82-9EC3-308039D5410A}"/>
              </a:ext>
            </a:extLst>
          </p:cNvPr>
          <p:cNvSpPr txBox="1"/>
          <p:nvPr/>
        </p:nvSpPr>
        <p:spPr>
          <a:xfrm>
            <a:off x="822200" y="1556087"/>
            <a:ext cx="8210964" cy="2062103"/>
          </a:xfrm>
          <a:prstGeom prst="rect">
            <a:avLst/>
          </a:prstGeom>
          <a:noFill/>
        </p:spPr>
        <p:txBody>
          <a:bodyPr wrap="square" rtlCol="0">
            <a:spAutoFit/>
          </a:bodyPr>
          <a:lstStyle/>
          <a:p>
            <a:r>
              <a:rPr lang="en-PT" sz="1600" dirty="0">
                <a:solidFill>
                  <a:schemeClr val="dk2"/>
                </a:solidFill>
                <a:latin typeface="Inter"/>
                <a:ea typeface="Inter"/>
              </a:rPr>
              <a:t>Os diferentes tipos de pesquisa (informada e não informada) foram implementados e explorados no nosso projeto.</a:t>
            </a:r>
          </a:p>
          <a:p>
            <a:endParaRPr lang="en-PT" sz="1600" dirty="0">
              <a:solidFill>
                <a:schemeClr val="dk2"/>
              </a:solidFill>
              <a:latin typeface="Inter"/>
              <a:ea typeface="Inter"/>
            </a:endParaRPr>
          </a:p>
          <a:p>
            <a:r>
              <a:rPr lang="en-PT" sz="1600" dirty="0">
                <a:solidFill>
                  <a:schemeClr val="dk2"/>
                </a:solidFill>
                <a:latin typeface="Inter"/>
                <a:ea typeface="Inter"/>
              </a:rPr>
              <a:t>Conseguimos explorar os pós e contras de cada um de uma forma relativamente simples e visual. </a:t>
            </a:r>
          </a:p>
          <a:p>
            <a:endParaRPr lang="en-PT" sz="1600" dirty="0">
              <a:solidFill>
                <a:schemeClr val="dk2"/>
              </a:solidFill>
              <a:latin typeface="Inter"/>
              <a:ea typeface="Inter"/>
            </a:endParaRPr>
          </a:p>
          <a:p>
            <a:r>
              <a:rPr lang="en-PT" sz="1600" dirty="0">
                <a:solidFill>
                  <a:schemeClr val="dk2"/>
                </a:solidFill>
                <a:latin typeface="Inter"/>
                <a:ea typeface="Inter"/>
              </a:rPr>
              <a:t>Não estando o projeto perfeito, sabemos que conseguimos atingir o objetivo da empresa, o de encontrar percursos rápidos, eficientes e de poucos custos.</a:t>
            </a:r>
          </a:p>
        </p:txBody>
      </p:sp>
    </p:spTree>
    <p:extLst>
      <p:ext uri="{BB962C8B-B14F-4D97-AF65-F5344CB8AC3E}">
        <p14:creationId xmlns:p14="http://schemas.microsoft.com/office/powerpoint/2010/main" val="399283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1"/>
          <p:cNvSpPr txBox="1">
            <a:spLocks noGrp="1"/>
          </p:cNvSpPr>
          <p:nvPr>
            <p:ph type="ctrTitle"/>
          </p:nvPr>
        </p:nvSpPr>
        <p:spPr>
          <a:xfrm>
            <a:off x="847450" y="1594800"/>
            <a:ext cx="5992500" cy="195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Fim</a:t>
            </a:r>
            <a:br>
              <a:rPr lang="en" dirty="0"/>
            </a:br>
            <a:r>
              <a:rPr lang="en" sz="1800" dirty="0" err="1"/>
              <a:t>Universidade</a:t>
            </a:r>
            <a:r>
              <a:rPr lang="en" sz="1800" dirty="0"/>
              <a:t> do </a:t>
            </a:r>
            <a:r>
              <a:rPr lang="en" sz="1800" dirty="0" err="1"/>
              <a:t>minho</a:t>
            </a:r>
            <a:r>
              <a:rPr lang="en" sz="1800" dirty="0"/>
              <a:t> </a:t>
            </a:r>
            <a:br>
              <a:rPr lang="en" sz="1800" dirty="0"/>
            </a:br>
            <a:r>
              <a:rPr lang="en" sz="1800" dirty="0"/>
              <a:t> </a:t>
            </a:r>
            <a:r>
              <a:rPr lang="en" sz="1400" dirty="0" err="1"/>
              <a:t>Engenharia</a:t>
            </a:r>
            <a:r>
              <a:rPr lang="en" sz="1400" dirty="0"/>
              <a:t> </a:t>
            </a:r>
            <a:r>
              <a:rPr lang="en" sz="1400" dirty="0" err="1"/>
              <a:t>Informática</a:t>
            </a:r>
            <a:endParaRPr sz="1800" dirty="0"/>
          </a:p>
        </p:txBody>
      </p:sp>
      <p:sp>
        <p:nvSpPr>
          <p:cNvPr id="232" name="Google Shape;232;p21"/>
          <p:cNvSpPr/>
          <p:nvPr/>
        </p:nvSpPr>
        <p:spPr>
          <a:xfrm rot="10800000" flipH="1">
            <a:off x="966300" y="3545683"/>
            <a:ext cx="50655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 name="TextBox 1">
            <a:extLst>
              <a:ext uri="{FF2B5EF4-FFF2-40B4-BE49-F238E27FC236}">
                <a16:creationId xmlns:a16="http://schemas.microsoft.com/office/drawing/2014/main" id="{359B7325-0651-8066-20E2-4F8C65B531D5}"/>
              </a:ext>
            </a:extLst>
          </p:cNvPr>
          <p:cNvSpPr txBox="1"/>
          <p:nvPr/>
        </p:nvSpPr>
        <p:spPr>
          <a:xfrm>
            <a:off x="902506" y="3545683"/>
            <a:ext cx="1266536" cy="369332"/>
          </a:xfrm>
          <a:prstGeom prst="rect">
            <a:avLst/>
          </a:prstGeom>
          <a:noFill/>
        </p:spPr>
        <p:txBody>
          <a:bodyPr wrap="square" rtlCol="0">
            <a:spAutoFit/>
          </a:bodyPr>
          <a:lstStyle/>
          <a:p>
            <a:r>
              <a:rPr lang="pt-PT" sz="1800" b="1"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Grupo 10</a:t>
            </a:r>
            <a:endParaRPr lang="pt-P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BBFF04E5-3A2F-5CE3-8415-E7B769EB21D8}"/>
              </a:ext>
            </a:extLst>
          </p:cNvPr>
          <p:cNvSpPr txBox="1"/>
          <p:nvPr/>
        </p:nvSpPr>
        <p:spPr>
          <a:xfrm>
            <a:off x="2006010" y="3582284"/>
            <a:ext cx="2146165" cy="1169551"/>
          </a:xfrm>
          <a:prstGeom prst="rect">
            <a:avLst/>
          </a:prstGeom>
          <a:noFill/>
        </p:spPr>
        <p:txBody>
          <a:bodyPr wrap="none" rtlCol="0">
            <a:spAutoFit/>
          </a:bodyPr>
          <a:lstStyle/>
          <a:p>
            <a:r>
              <a:rPr lang="pt-PT"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Diogo Gonçalves - 101919</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PT"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Diogo Neto - 98197</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PT"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Guilherme Oliveira - 95021</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r>
              <a:rPr lang="pt-PT"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Tiago Pereira - 96429</a:t>
            </a:r>
            <a:endParaRPr lang="pt-PT"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T" dirty="0"/>
          </a:p>
        </p:txBody>
      </p:sp>
      <p:sp>
        <p:nvSpPr>
          <p:cNvPr id="5" name="TextBox 4">
            <a:extLst>
              <a:ext uri="{FF2B5EF4-FFF2-40B4-BE49-F238E27FC236}">
                <a16:creationId xmlns:a16="http://schemas.microsoft.com/office/drawing/2014/main" id="{A65B9078-6BAC-8671-52DE-03863AD58A3E}"/>
              </a:ext>
            </a:extLst>
          </p:cNvPr>
          <p:cNvSpPr txBox="1"/>
          <p:nvPr/>
        </p:nvSpPr>
        <p:spPr>
          <a:xfrm>
            <a:off x="1890433" y="3563983"/>
            <a:ext cx="231154" cy="954107"/>
          </a:xfrm>
          <a:prstGeom prst="rect">
            <a:avLst/>
          </a:prstGeom>
          <a:noFill/>
        </p:spPr>
        <p:txBody>
          <a:bodyPr wrap="none" rtlCol="0">
            <a:spAutoFit/>
          </a:bodyPr>
          <a:lstStyle/>
          <a:p>
            <a:r>
              <a:rPr lang="en-PT" dirty="0">
                <a:solidFill>
                  <a:srgbClr val="FFA900"/>
                </a:solidFill>
              </a:rPr>
              <a:t>|</a:t>
            </a:r>
          </a:p>
          <a:p>
            <a:r>
              <a:rPr lang="en-PT" dirty="0">
                <a:solidFill>
                  <a:srgbClr val="FFA900"/>
                </a:solidFill>
              </a:rPr>
              <a:t>|</a:t>
            </a:r>
          </a:p>
          <a:p>
            <a:r>
              <a:rPr lang="en-PT" dirty="0">
                <a:solidFill>
                  <a:srgbClr val="FFA900"/>
                </a:solidFill>
              </a:rPr>
              <a:t>|</a:t>
            </a:r>
          </a:p>
          <a:p>
            <a:r>
              <a:rPr lang="en-PT" dirty="0">
                <a:solidFill>
                  <a:srgbClr val="FFA900"/>
                </a:solidFill>
              </a:rPr>
              <a:t>|</a:t>
            </a:r>
          </a:p>
        </p:txBody>
      </p:sp>
      <p:pic>
        <p:nvPicPr>
          <p:cNvPr id="6" name="Picture 5" descr="A white lines on a brown background&#10;&#10;Description automatically generated">
            <a:extLst>
              <a:ext uri="{FF2B5EF4-FFF2-40B4-BE49-F238E27FC236}">
                <a16:creationId xmlns:a16="http://schemas.microsoft.com/office/drawing/2014/main" id="{167DFA13-BE5D-59DA-C17F-8D415C24324F}"/>
              </a:ext>
            </a:extLst>
          </p:cNvPr>
          <p:cNvPicPr>
            <a:picLocks noChangeAspect="1"/>
          </p:cNvPicPr>
          <p:nvPr/>
        </p:nvPicPr>
        <p:blipFill>
          <a:blip r:embed="rId3"/>
          <a:stretch>
            <a:fillRect/>
          </a:stretch>
        </p:blipFill>
        <p:spPr>
          <a:xfrm>
            <a:off x="200542" y="111060"/>
            <a:ext cx="1805468" cy="943503"/>
          </a:xfrm>
          <a:prstGeom prst="rect">
            <a:avLst/>
          </a:prstGeom>
        </p:spPr>
      </p:pic>
    </p:spTree>
    <p:extLst>
      <p:ext uri="{BB962C8B-B14F-4D97-AF65-F5344CB8AC3E}">
        <p14:creationId xmlns:p14="http://schemas.microsoft.com/office/powerpoint/2010/main" val="379005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7"/>
          <p:cNvSpPr txBox="1">
            <a:spLocks noGrp="1"/>
          </p:cNvSpPr>
          <p:nvPr>
            <p:ph type="title"/>
          </p:nvPr>
        </p:nvSpPr>
        <p:spPr>
          <a:xfrm>
            <a:off x="2094000" y="790913"/>
            <a:ext cx="49560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Fim</a:t>
            </a:r>
            <a:r>
              <a:rPr lang="en" dirty="0"/>
              <a:t>!</a:t>
            </a:r>
            <a:endParaRPr dirty="0"/>
          </a:p>
        </p:txBody>
      </p:sp>
      <p:sp>
        <p:nvSpPr>
          <p:cNvPr id="286" name="Google Shape;286;p27"/>
          <p:cNvSpPr/>
          <p:nvPr/>
        </p:nvSpPr>
        <p:spPr>
          <a:xfrm rot="10800000" flipH="1">
            <a:off x="3216975" y="1724885"/>
            <a:ext cx="26694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8"/>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Alternative resources</a:t>
            </a:r>
            <a:endParaRPr dirty="0"/>
          </a:p>
        </p:txBody>
      </p:sp>
      <p:sp>
        <p:nvSpPr>
          <p:cNvPr id="304" name="Google Shape;304;p28"/>
          <p:cNvSpPr txBox="1"/>
          <p:nvPr/>
        </p:nvSpPr>
        <p:spPr>
          <a:xfrm>
            <a:off x="720000" y="1097280"/>
            <a:ext cx="7704000" cy="100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chemeClr val="dk2"/>
                </a:solidFill>
                <a:latin typeface="Inter"/>
                <a:ea typeface="Inter"/>
                <a:cs typeface="Inter"/>
                <a:sym typeface="Inter"/>
              </a:rPr>
              <a:t>Here’s an assortment of alternative resources whose style fits that of this template:</a:t>
            </a:r>
            <a:endParaRPr sz="1200" dirty="0">
              <a:solidFill>
                <a:schemeClr val="dk2"/>
              </a:solidFill>
              <a:latin typeface="Inter"/>
              <a:ea typeface="Inter"/>
              <a:cs typeface="Inter"/>
              <a:sym typeface="Inter"/>
            </a:endParaRPr>
          </a:p>
          <a:p>
            <a:pPr marL="0" lvl="0" indent="0" algn="l" rtl="0">
              <a:lnSpc>
                <a:spcPct val="115000"/>
              </a:lnSpc>
              <a:spcBef>
                <a:spcPts val="1000"/>
              </a:spcBef>
              <a:spcAft>
                <a:spcPts val="0"/>
              </a:spcAft>
              <a:buNone/>
            </a:pPr>
            <a:r>
              <a:rPr lang="en" sz="1200" b="1" dirty="0">
                <a:solidFill>
                  <a:schemeClr val="dk2"/>
                </a:solidFill>
                <a:latin typeface="Inter"/>
                <a:ea typeface="Inter"/>
                <a:cs typeface="Inter"/>
                <a:sym typeface="Inter"/>
              </a:rPr>
              <a:t>Vectors</a:t>
            </a:r>
            <a:endParaRPr sz="1200" dirty="0">
              <a:solidFill>
                <a:schemeClr val="dk2"/>
              </a:solidFill>
              <a:latin typeface="Inter"/>
              <a:ea typeface="Inter"/>
              <a:cs typeface="Inter"/>
              <a:sym typeface="Inter"/>
            </a:endParaRPr>
          </a:p>
          <a:p>
            <a:pPr marL="457200" lvl="0" indent="-304800" algn="l" rtl="0">
              <a:lnSpc>
                <a:spcPct val="115000"/>
              </a:lnSpc>
              <a:spcBef>
                <a:spcPts val="1000"/>
              </a:spcBef>
              <a:spcAft>
                <a:spcPts val="0"/>
              </a:spcAft>
              <a:buClr>
                <a:schemeClr val="lt2"/>
              </a:buClr>
              <a:buSzPts val="1200"/>
              <a:buFont typeface="Inter"/>
              <a:buChar char="●"/>
            </a:pPr>
            <a:r>
              <a:rPr lang="en" sz="1200" u="sng" dirty="0">
                <a:solidFill>
                  <a:schemeClr val="dk2"/>
                </a:solidFill>
                <a:latin typeface="Inter"/>
                <a:ea typeface="Inter"/>
                <a:cs typeface="Inter"/>
                <a:sym typeface="Inter"/>
                <a:hlinkClick r:id="rId3">
                  <a:extLst>
                    <a:ext uri="{A12FA001-AC4F-418D-AE19-62706E023703}">
                      <ahyp:hlinkClr xmlns:ahyp="http://schemas.microsoft.com/office/drawing/2018/hyperlinkcolor" val="tx"/>
                    </a:ext>
                  </a:extLst>
                </a:hlinkClick>
              </a:rPr>
              <a:t>Modern new year party banners with abstract design</a:t>
            </a:r>
            <a:endParaRPr sz="1200" dirty="0">
              <a:solidFill>
                <a:schemeClr val="dk2"/>
              </a:solidFill>
              <a:latin typeface="Inter"/>
              <a:ea typeface="Inter"/>
              <a:cs typeface="Inter"/>
              <a:sym typeface="Inter"/>
            </a:endParaRPr>
          </a:p>
        </p:txBody>
      </p:sp>
      <p:sp>
        <p:nvSpPr>
          <p:cNvPr id="305" name="Google Shape;305;p28"/>
          <p:cNvSpPr/>
          <p:nvPr/>
        </p:nvSpPr>
        <p:spPr>
          <a:xfrm>
            <a:off x="5114697" y="3996236"/>
            <a:ext cx="1360550" cy="234329"/>
          </a:xfrm>
          <a:custGeom>
            <a:avLst/>
            <a:gdLst/>
            <a:ahLst/>
            <a:cxnLst/>
            <a:rect l="l" t="t" r="r" b="b"/>
            <a:pathLst>
              <a:path w="1474851" h="254015" extrusionOk="0">
                <a:moveTo>
                  <a:pt x="1268444" y="3698"/>
                </a:moveTo>
                <a:cubicBezTo>
                  <a:pt x="994886" y="-23638"/>
                  <a:pt x="1056227" y="107235"/>
                  <a:pt x="827818" y="177054"/>
                </a:cubicBezTo>
                <a:cubicBezTo>
                  <a:pt x="599408" y="246777"/>
                  <a:pt x="665702" y="21605"/>
                  <a:pt x="395478" y="22939"/>
                </a:cubicBezTo>
                <a:cubicBezTo>
                  <a:pt x="213646" y="23796"/>
                  <a:pt x="72771" y="163052"/>
                  <a:pt x="0" y="254015"/>
                </a:cubicBezTo>
                <a:lnTo>
                  <a:pt x="1472184" y="254015"/>
                </a:lnTo>
                <a:cubicBezTo>
                  <a:pt x="1489234" y="140954"/>
                  <a:pt x="1424940" y="19415"/>
                  <a:pt x="1268444" y="369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6" name="Google Shape;306;p28"/>
          <p:cNvSpPr/>
          <p:nvPr/>
        </p:nvSpPr>
        <p:spPr>
          <a:xfrm rot="10800000" flipH="1">
            <a:off x="6563439" y="2748699"/>
            <a:ext cx="929495" cy="1481632"/>
          </a:xfrm>
          <a:custGeom>
            <a:avLst/>
            <a:gdLst/>
            <a:ahLst/>
            <a:cxnLst/>
            <a:rect l="l" t="t" r="r" b="b"/>
            <a:pathLst>
              <a:path w="1007583" h="1606105" extrusionOk="0">
                <a:moveTo>
                  <a:pt x="186529" y="4477"/>
                </a:moveTo>
                <a:cubicBezTo>
                  <a:pt x="288542" y="62960"/>
                  <a:pt x="408747" y="150876"/>
                  <a:pt x="402365" y="237458"/>
                </a:cubicBezTo>
                <a:cubicBezTo>
                  <a:pt x="398365" y="290989"/>
                  <a:pt x="345596" y="337852"/>
                  <a:pt x="245584" y="376904"/>
                </a:cubicBezTo>
                <a:cubicBezTo>
                  <a:pt x="140714" y="417862"/>
                  <a:pt x="-43595" y="545402"/>
                  <a:pt x="9364" y="735330"/>
                </a:cubicBezTo>
                <a:cubicBezTo>
                  <a:pt x="34319" y="824770"/>
                  <a:pt x="121759" y="819436"/>
                  <a:pt x="254252" y="811244"/>
                </a:cubicBezTo>
                <a:cubicBezTo>
                  <a:pt x="299019" y="808482"/>
                  <a:pt x="349787" y="805339"/>
                  <a:pt x="405318" y="805339"/>
                </a:cubicBezTo>
                <a:cubicBezTo>
                  <a:pt x="528953" y="805339"/>
                  <a:pt x="606200" y="857155"/>
                  <a:pt x="617154" y="947642"/>
                </a:cubicBezTo>
                <a:cubicBezTo>
                  <a:pt x="633251" y="1080135"/>
                  <a:pt x="495805" y="1261301"/>
                  <a:pt x="245870" y="1322832"/>
                </a:cubicBezTo>
                <a:cubicBezTo>
                  <a:pt x="124997" y="1352550"/>
                  <a:pt x="51845" y="1403795"/>
                  <a:pt x="39844" y="1467136"/>
                </a:cubicBezTo>
                <a:cubicBezTo>
                  <a:pt x="30795" y="1514666"/>
                  <a:pt x="58418" y="1565148"/>
                  <a:pt x="115568" y="1605629"/>
                </a:cubicBezTo>
                <a:lnTo>
                  <a:pt x="116234" y="1606106"/>
                </a:lnTo>
                <a:lnTo>
                  <a:pt x="1007584" y="1606106"/>
                </a:lnTo>
                <a:lnTo>
                  <a:pt x="1007584" y="0"/>
                </a:lnTo>
                <a:lnTo>
                  <a:pt x="178718" y="0"/>
                </a:lnTo>
                <a:lnTo>
                  <a:pt x="186434" y="4477"/>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7" name="Google Shape;307;p28"/>
          <p:cNvSpPr/>
          <p:nvPr/>
        </p:nvSpPr>
        <p:spPr>
          <a:xfrm>
            <a:off x="5238770" y="2750072"/>
            <a:ext cx="932410" cy="584000"/>
          </a:xfrm>
          <a:custGeom>
            <a:avLst/>
            <a:gdLst/>
            <a:ahLst/>
            <a:cxnLst/>
            <a:rect l="l" t="t" r="r" b="b"/>
            <a:pathLst>
              <a:path w="1010743" h="633062" extrusionOk="0">
                <a:moveTo>
                  <a:pt x="0" y="0"/>
                </a:moveTo>
                <a:lnTo>
                  <a:pt x="0" y="612458"/>
                </a:lnTo>
                <a:cubicBezTo>
                  <a:pt x="29242" y="603123"/>
                  <a:pt x="68199" y="602456"/>
                  <a:pt x="120301" y="615887"/>
                </a:cubicBezTo>
                <a:cubicBezTo>
                  <a:pt x="369189" y="680085"/>
                  <a:pt x="417385" y="551688"/>
                  <a:pt x="369189" y="439293"/>
                </a:cubicBezTo>
                <a:cubicBezTo>
                  <a:pt x="320992" y="326898"/>
                  <a:pt x="485585" y="98108"/>
                  <a:pt x="674275" y="262700"/>
                </a:cubicBezTo>
                <a:cubicBezTo>
                  <a:pt x="862965" y="427292"/>
                  <a:pt x="1083755" y="282797"/>
                  <a:pt x="987362" y="94107"/>
                </a:cubicBezTo>
                <a:cubicBezTo>
                  <a:pt x="969931" y="59912"/>
                  <a:pt x="965263" y="28575"/>
                  <a:pt x="969359" y="95"/>
                </a:cubicBezTo>
                <a:lnTo>
                  <a:pt x="95" y="95"/>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08" name="Google Shape;308;p28"/>
          <p:cNvGrpSpPr/>
          <p:nvPr/>
        </p:nvGrpSpPr>
        <p:grpSpPr>
          <a:xfrm>
            <a:off x="3385286" y="2750163"/>
            <a:ext cx="1460467" cy="376002"/>
            <a:chOff x="1971675" y="2269569"/>
            <a:chExt cx="1188434" cy="305966"/>
          </a:xfrm>
        </p:grpSpPr>
        <p:sp>
          <p:nvSpPr>
            <p:cNvPr id="309" name="Google Shape;309;p28"/>
            <p:cNvSpPr/>
            <p:nvPr/>
          </p:nvSpPr>
          <p:spPr>
            <a:xfrm>
              <a:off x="1971675" y="2269569"/>
              <a:ext cx="1188434" cy="305966"/>
            </a:xfrm>
            <a:custGeom>
              <a:avLst/>
              <a:gdLst/>
              <a:ahLst/>
              <a:cxnLst/>
              <a:rect l="l" t="t" r="r" b="b"/>
              <a:pathLst>
                <a:path w="1584579" h="407955" extrusionOk="0">
                  <a:moveTo>
                    <a:pt x="792290" y="388906"/>
                  </a:moveTo>
                  <a:cubicBezTo>
                    <a:pt x="477393" y="388906"/>
                    <a:pt x="197644" y="235744"/>
                    <a:pt x="23432" y="0"/>
                  </a:cubicBezTo>
                  <a:lnTo>
                    <a:pt x="0" y="0"/>
                  </a:lnTo>
                  <a:cubicBezTo>
                    <a:pt x="176975" y="246793"/>
                    <a:pt x="466154" y="407956"/>
                    <a:pt x="792290" y="407956"/>
                  </a:cubicBezTo>
                  <a:cubicBezTo>
                    <a:pt x="1118426" y="407956"/>
                    <a:pt x="1407605" y="246793"/>
                    <a:pt x="1584579" y="0"/>
                  </a:cubicBezTo>
                  <a:lnTo>
                    <a:pt x="1561148" y="0"/>
                  </a:lnTo>
                  <a:cubicBezTo>
                    <a:pt x="1386935" y="235744"/>
                    <a:pt x="1107281" y="388906"/>
                    <a:pt x="792290" y="38890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0" name="Google Shape;310;p28"/>
            <p:cNvSpPr/>
            <p:nvPr/>
          </p:nvSpPr>
          <p:spPr>
            <a:xfrm>
              <a:off x="2027324" y="2269569"/>
              <a:ext cx="1077134" cy="261389"/>
            </a:xfrm>
            <a:custGeom>
              <a:avLst/>
              <a:gdLst/>
              <a:ahLst/>
              <a:cxnLst/>
              <a:rect l="l" t="t" r="r" b="b"/>
              <a:pathLst>
                <a:path w="1436179" h="348519" extrusionOk="0">
                  <a:moveTo>
                    <a:pt x="718090" y="329470"/>
                  </a:moveTo>
                  <a:cubicBezTo>
                    <a:pt x="438817" y="329470"/>
                    <a:pt x="189071" y="200882"/>
                    <a:pt x="24575" y="0"/>
                  </a:cubicBezTo>
                  <a:lnTo>
                    <a:pt x="0" y="0"/>
                  </a:lnTo>
                  <a:cubicBezTo>
                    <a:pt x="167735" y="212122"/>
                    <a:pt x="427292" y="348520"/>
                    <a:pt x="718090" y="348520"/>
                  </a:cubicBezTo>
                  <a:cubicBezTo>
                    <a:pt x="1008888" y="348520"/>
                    <a:pt x="1268444" y="212122"/>
                    <a:pt x="1436180" y="0"/>
                  </a:cubicBezTo>
                  <a:lnTo>
                    <a:pt x="1411605" y="0"/>
                  </a:lnTo>
                  <a:cubicBezTo>
                    <a:pt x="1247108" y="200978"/>
                    <a:pt x="997363" y="329470"/>
                    <a:pt x="718090" y="32947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1" name="Google Shape;311;p28"/>
            <p:cNvSpPr/>
            <p:nvPr/>
          </p:nvSpPr>
          <p:spPr>
            <a:xfrm>
              <a:off x="2085475" y="2269569"/>
              <a:ext cx="960905" cy="216812"/>
            </a:xfrm>
            <a:custGeom>
              <a:avLst/>
              <a:gdLst/>
              <a:ahLst/>
              <a:cxnLst/>
              <a:rect l="l" t="t" r="r" b="b"/>
              <a:pathLst>
                <a:path w="1281207" h="289083" extrusionOk="0">
                  <a:moveTo>
                    <a:pt x="640556" y="289084"/>
                  </a:moveTo>
                  <a:cubicBezTo>
                    <a:pt x="895255" y="289084"/>
                    <a:pt x="1124331" y="177165"/>
                    <a:pt x="1281208" y="0"/>
                  </a:cubicBezTo>
                  <a:lnTo>
                    <a:pt x="1255490" y="0"/>
                  </a:lnTo>
                  <a:cubicBezTo>
                    <a:pt x="1102519" y="165925"/>
                    <a:pt x="883539" y="270034"/>
                    <a:pt x="640652" y="270034"/>
                  </a:cubicBezTo>
                  <a:cubicBezTo>
                    <a:pt x="397764" y="270034"/>
                    <a:pt x="178784" y="165830"/>
                    <a:pt x="25717" y="0"/>
                  </a:cubicBezTo>
                  <a:lnTo>
                    <a:pt x="0" y="0"/>
                  </a:lnTo>
                  <a:cubicBezTo>
                    <a:pt x="156877" y="177165"/>
                    <a:pt x="385953" y="289084"/>
                    <a:pt x="640652" y="28908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2" name="Google Shape;312;p28"/>
            <p:cNvSpPr/>
            <p:nvPr/>
          </p:nvSpPr>
          <p:spPr>
            <a:xfrm>
              <a:off x="2147053" y="2269569"/>
              <a:ext cx="837962" cy="172307"/>
            </a:xfrm>
            <a:custGeom>
              <a:avLst/>
              <a:gdLst/>
              <a:ahLst/>
              <a:cxnLst/>
              <a:rect l="l" t="t" r="r" b="b"/>
              <a:pathLst>
                <a:path w="1117282" h="229743" extrusionOk="0">
                  <a:moveTo>
                    <a:pt x="1117092" y="0"/>
                  </a:moveTo>
                  <a:lnTo>
                    <a:pt x="1089851" y="0"/>
                  </a:lnTo>
                  <a:cubicBezTo>
                    <a:pt x="950786" y="130588"/>
                    <a:pt x="763905" y="210693"/>
                    <a:pt x="558546" y="210693"/>
                  </a:cubicBezTo>
                  <a:cubicBezTo>
                    <a:pt x="353187" y="210693"/>
                    <a:pt x="166306" y="130588"/>
                    <a:pt x="27242" y="0"/>
                  </a:cubicBezTo>
                  <a:lnTo>
                    <a:pt x="0" y="0"/>
                  </a:lnTo>
                  <a:cubicBezTo>
                    <a:pt x="143828" y="141923"/>
                    <a:pt x="341090" y="229743"/>
                    <a:pt x="558641" y="229743"/>
                  </a:cubicBezTo>
                  <a:cubicBezTo>
                    <a:pt x="776192" y="229743"/>
                    <a:pt x="973455" y="141923"/>
                    <a:pt x="1117283"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3" name="Google Shape;313;p28"/>
            <p:cNvSpPr/>
            <p:nvPr/>
          </p:nvSpPr>
          <p:spPr>
            <a:xfrm>
              <a:off x="2213133" y="2269569"/>
              <a:ext cx="705588" cy="127730"/>
            </a:xfrm>
            <a:custGeom>
              <a:avLst/>
              <a:gdLst/>
              <a:ahLst/>
              <a:cxnLst/>
              <a:rect l="l" t="t" r="r" b="b"/>
              <a:pathLst>
                <a:path w="940784" h="170307" extrusionOk="0">
                  <a:moveTo>
                    <a:pt x="940689" y="0"/>
                  </a:moveTo>
                  <a:lnTo>
                    <a:pt x="910400" y="0"/>
                  </a:lnTo>
                  <a:cubicBezTo>
                    <a:pt x="788765" y="94679"/>
                    <a:pt x="636080" y="151257"/>
                    <a:pt x="470345" y="151257"/>
                  </a:cubicBezTo>
                  <a:cubicBezTo>
                    <a:pt x="304610" y="151257"/>
                    <a:pt x="151924" y="94679"/>
                    <a:pt x="30290" y="0"/>
                  </a:cubicBezTo>
                  <a:lnTo>
                    <a:pt x="0" y="0"/>
                  </a:lnTo>
                  <a:cubicBezTo>
                    <a:pt x="127635" y="106299"/>
                    <a:pt x="291656" y="170307"/>
                    <a:pt x="470440" y="170307"/>
                  </a:cubicBezTo>
                  <a:cubicBezTo>
                    <a:pt x="649224" y="170307"/>
                    <a:pt x="813149" y="106299"/>
                    <a:pt x="940784"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14" name="Google Shape;314;p28"/>
          <p:cNvGrpSpPr/>
          <p:nvPr/>
        </p:nvGrpSpPr>
        <p:grpSpPr>
          <a:xfrm>
            <a:off x="1651066" y="3596949"/>
            <a:ext cx="682917" cy="633299"/>
            <a:chOff x="2032682" y="3039880"/>
            <a:chExt cx="394978" cy="366260"/>
          </a:xfrm>
        </p:grpSpPr>
        <p:sp>
          <p:nvSpPr>
            <p:cNvPr id="315" name="Google Shape;315;p28"/>
            <p:cNvSpPr/>
            <p:nvPr/>
          </p:nvSpPr>
          <p:spPr>
            <a:xfrm>
              <a:off x="2032682" y="3039951"/>
              <a:ext cx="28860" cy="28860"/>
            </a:xfrm>
            <a:custGeom>
              <a:avLst/>
              <a:gdLst/>
              <a:ahLst/>
              <a:cxnLst/>
              <a:rect l="l" t="t" r="r" b="b"/>
              <a:pathLst>
                <a:path w="38480" h="38480" extrusionOk="0">
                  <a:moveTo>
                    <a:pt x="19241" y="0"/>
                  </a:moveTo>
                  <a:cubicBezTo>
                    <a:pt x="8668" y="0"/>
                    <a:pt x="0" y="8573"/>
                    <a:pt x="0" y="19241"/>
                  </a:cubicBezTo>
                  <a:cubicBezTo>
                    <a:pt x="0" y="29908"/>
                    <a:pt x="8572" y="38481"/>
                    <a:pt x="19241" y="38481"/>
                  </a:cubicBezTo>
                  <a:cubicBezTo>
                    <a:pt x="29909" y="38481"/>
                    <a:pt x="38481" y="29908"/>
                    <a:pt x="38481" y="19241"/>
                  </a:cubicBezTo>
                  <a:cubicBezTo>
                    <a:pt x="38481" y="8573"/>
                    <a:pt x="29909" y="0"/>
                    <a:pt x="19241"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6" name="Google Shape;316;p28"/>
            <p:cNvSpPr/>
            <p:nvPr/>
          </p:nvSpPr>
          <p:spPr>
            <a:xfrm>
              <a:off x="2093690" y="3039880"/>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2" y="0"/>
                    <a:pt x="0" y="8572"/>
                    <a:pt x="0" y="19240"/>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7" name="Google Shape;317;p28"/>
            <p:cNvSpPr/>
            <p:nvPr/>
          </p:nvSpPr>
          <p:spPr>
            <a:xfrm>
              <a:off x="2154698" y="3039880"/>
              <a:ext cx="28860" cy="28861"/>
            </a:xfrm>
            <a:custGeom>
              <a:avLst/>
              <a:gdLst/>
              <a:ahLst/>
              <a:cxnLst/>
              <a:rect l="l" t="t" r="r" b="b"/>
              <a:pathLst>
                <a:path w="38480" h="38481" extrusionOk="0">
                  <a:moveTo>
                    <a:pt x="19240" y="38481"/>
                  </a:moveTo>
                  <a:cubicBezTo>
                    <a:pt x="29813" y="38481"/>
                    <a:pt x="38481" y="29909"/>
                    <a:pt x="38481" y="19240"/>
                  </a:cubicBezTo>
                  <a:cubicBezTo>
                    <a:pt x="38481" y="8572"/>
                    <a:pt x="29908" y="0"/>
                    <a:pt x="19240" y="0"/>
                  </a:cubicBezTo>
                  <a:cubicBezTo>
                    <a:pt x="8572" y="0"/>
                    <a:pt x="0" y="8572"/>
                    <a:pt x="0" y="19240"/>
                  </a:cubicBezTo>
                  <a:cubicBezTo>
                    <a:pt x="0" y="29909"/>
                    <a:pt x="8572" y="38481"/>
                    <a:pt x="19240"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8" name="Google Shape;318;p28"/>
            <p:cNvSpPr/>
            <p:nvPr/>
          </p:nvSpPr>
          <p:spPr>
            <a:xfrm>
              <a:off x="2215705" y="3039880"/>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3" y="0"/>
                    <a:pt x="0" y="8572"/>
                    <a:pt x="0" y="19240"/>
                  </a:cubicBezTo>
                  <a:cubicBezTo>
                    <a:pt x="0" y="29909"/>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9" name="Google Shape;319;p28"/>
            <p:cNvSpPr/>
            <p:nvPr/>
          </p:nvSpPr>
          <p:spPr>
            <a:xfrm>
              <a:off x="2276713" y="3039880"/>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2" y="0"/>
                    <a:pt x="0" y="8572"/>
                    <a:pt x="0" y="19240"/>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0" name="Google Shape;320;p28"/>
            <p:cNvSpPr/>
            <p:nvPr/>
          </p:nvSpPr>
          <p:spPr>
            <a:xfrm>
              <a:off x="2337792" y="3039880"/>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3" y="0"/>
                    <a:pt x="0" y="8572"/>
                    <a:pt x="0" y="19240"/>
                  </a:cubicBezTo>
                  <a:cubicBezTo>
                    <a:pt x="0" y="29909"/>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1" name="Google Shape;321;p28"/>
            <p:cNvSpPr/>
            <p:nvPr/>
          </p:nvSpPr>
          <p:spPr>
            <a:xfrm>
              <a:off x="2398799" y="3039880"/>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2" y="0"/>
                    <a:pt x="0" y="8572"/>
                    <a:pt x="0" y="19240"/>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2" name="Google Shape;322;p28"/>
            <p:cNvSpPr/>
            <p:nvPr/>
          </p:nvSpPr>
          <p:spPr>
            <a:xfrm>
              <a:off x="2032682" y="3096173"/>
              <a:ext cx="28860" cy="28861"/>
            </a:xfrm>
            <a:custGeom>
              <a:avLst/>
              <a:gdLst/>
              <a:ahLst/>
              <a:cxnLst/>
              <a:rect l="l" t="t" r="r" b="b"/>
              <a:pathLst>
                <a:path w="38480" h="38481" extrusionOk="0">
                  <a:moveTo>
                    <a:pt x="19241" y="0"/>
                  </a:moveTo>
                  <a:cubicBezTo>
                    <a:pt x="8668" y="0"/>
                    <a:pt x="0" y="8572"/>
                    <a:pt x="0" y="19240"/>
                  </a:cubicBezTo>
                  <a:cubicBezTo>
                    <a:pt x="0" y="29908"/>
                    <a:pt x="8572" y="38481"/>
                    <a:pt x="19241" y="38481"/>
                  </a:cubicBezTo>
                  <a:cubicBezTo>
                    <a:pt x="29909" y="38481"/>
                    <a:pt x="38481" y="29908"/>
                    <a:pt x="38481" y="19240"/>
                  </a:cubicBezTo>
                  <a:cubicBezTo>
                    <a:pt x="38481" y="8572"/>
                    <a:pt x="29909" y="0"/>
                    <a:pt x="19241"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3" name="Google Shape;323;p28"/>
            <p:cNvSpPr/>
            <p:nvPr/>
          </p:nvSpPr>
          <p:spPr>
            <a:xfrm>
              <a:off x="2093690" y="3096101"/>
              <a:ext cx="28861" cy="28861"/>
            </a:xfrm>
            <a:custGeom>
              <a:avLst/>
              <a:gdLst/>
              <a:ahLst/>
              <a:cxnLst/>
              <a:rect l="l" t="t" r="r" b="b"/>
              <a:pathLst>
                <a:path w="38481" h="38481" extrusionOk="0">
                  <a:moveTo>
                    <a:pt x="19241" y="38481"/>
                  </a:moveTo>
                  <a:cubicBezTo>
                    <a:pt x="29813" y="38481"/>
                    <a:pt x="38481" y="29909"/>
                    <a:pt x="38481" y="19241"/>
                  </a:cubicBezTo>
                  <a:cubicBezTo>
                    <a:pt x="38481" y="8572"/>
                    <a:pt x="29908" y="0"/>
                    <a:pt x="19241" y="0"/>
                  </a:cubicBezTo>
                  <a:cubicBezTo>
                    <a:pt x="8572" y="0"/>
                    <a:pt x="0" y="8572"/>
                    <a:pt x="0" y="19241"/>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4" name="Google Shape;324;p28"/>
            <p:cNvSpPr/>
            <p:nvPr/>
          </p:nvSpPr>
          <p:spPr>
            <a:xfrm>
              <a:off x="2154698" y="3096101"/>
              <a:ext cx="28860" cy="28861"/>
            </a:xfrm>
            <a:custGeom>
              <a:avLst/>
              <a:gdLst/>
              <a:ahLst/>
              <a:cxnLst/>
              <a:rect l="l" t="t" r="r" b="b"/>
              <a:pathLst>
                <a:path w="38480" h="38481" extrusionOk="0">
                  <a:moveTo>
                    <a:pt x="19240" y="38481"/>
                  </a:moveTo>
                  <a:cubicBezTo>
                    <a:pt x="29813" y="38481"/>
                    <a:pt x="38481" y="29909"/>
                    <a:pt x="38481" y="19241"/>
                  </a:cubicBezTo>
                  <a:cubicBezTo>
                    <a:pt x="38481" y="8572"/>
                    <a:pt x="29908" y="0"/>
                    <a:pt x="19240" y="0"/>
                  </a:cubicBezTo>
                  <a:cubicBezTo>
                    <a:pt x="8572" y="0"/>
                    <a:pt x="0" y="8572"/>
                    <a:pt x="0" y="19241"/>
                  </a:cubicBezTo>
                  <a:cubicBezTo>
                    <a:pt x="0" y="29909"/>
                    <a:pt x="8572" y="38481"/>
                    <a:pt x="19240"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5" name="Google Shape;325;p28"/>
            <p:cNvSpPr/>
            <p:nvPr/>
          </p:nvSpPr>
          <p:spPr>
            <a:xfrm>
              <a:off x="2215705" y="3096101"/>
              <a:ext cx="28861" cy="28861"/>
            </a:xfrm>
            <a:custGeom>
              <a:avLst/>
              <a:gdLst/>
              <a:ahLst/>
              <a:cxnLst/>
              <a:rect l="l" t="t" r="r" b="b"/>
              <a:pathLst>
                <a:path w="38481" h="38481" extrusionOk="0">
                  <a:moveTo>
                    <a:pt x="19241" y="38481"/>
                  </a:moveTo>
                  <a:cubicBezTo>
                    <a:pt x="29813" y="38481"/>
                    <a:pt x="38481" y="29909"/>
                    <a:pt x="38481" y="19241"/>
                  </a:cubicBezTo>
                  <a:cubicBezTo>
                    <a:pt x="38481" y="8572"/>
                    <a:pt x="29908" y="0"/>
                    <a:pt x="19241" y="0"/>
                  </a:cubicBezTo>
                  <a:cubicBezTo>
                    <a:pt x="8573" y="0"/>
                    <a:pt x="0" y="8572"/>
                    <a:pt x="0" y="19241"/>
                  </a:cubicBezTo>
                  <a:cubicBezTo>
                    <a:pt x="0" y="29909"/>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6" name="Google Shape;326;p28"/>
            <p:cNvSpPr/>
            <p:nvPr/>
          </p:nvSpPr>
          <p:spPr>
            <a:xfrm>
              <a:off x="2276713" y="3096101"/>
              <a:ext cx="28861" cy="28861"/>
            </a:xfrm>
            <a:custGeom>
              <a:avLst/>
              <a:gdLst/>
              <a:ahLst/>
              <a:cxnLst/>
              <a:rect l="l" t="t" r="r" b="b"/>
              <a:pathLst>
                <a:path w="38481" h="38481" extrusionOk="0">
                  <a:moveTo>
                    <a:pt x="19241" y="38481"/>
                  </a:moveTo>
                  <a:cubicBezTo>
                    <a:pt x="29813" y="38481"/>
                    <a:pt x="38481" y="29909"/>
                    <a:pt x="38481" y="19241"/>
                  </a:cubicBezTo>
                  <a:cubicBezTo>
                    <a:pt x="38481" y="8572"/>
                    <a:pt x="29908" y="0"/>
                    <a:pt x="19241" y="0"/>
                  </a:cubicBezTo>
                  <a:cubicBezTo>
                    <a:pt x="8572" y="0"/>
                    <a:pt x="0" y="8572"/>
                    <a:pt x="0" y="19241"/>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7" name="Google Shape;327;p28"/>
            <p:cNvSpPr/>
            <p:nvPr/>
          </p:nvSpPr>
          <p:spPr>
            <a:xfrm>
              <a:off x="2337792" y="3096101"/>
              <a:ext cx="28861" cy="28861"/>
            </a:xfrm>
            <a:custGeom>
              <a:avLst/>
              <a:gdLst/>
              <a:ahLst/>
              <a:cxnLst/>
              <a:rect l="l" t="t" r="r" b="b"/>
              <a:pathLst>
                <a:path w="38481" h="38481" extrusionOk="0">
                  <a:moveTo>
                    <a:pt x="19241" y="38481"/>
                  </a:moveTo>
                  <a:cubicBezTo>
                    <a:pt x="29813" y="38481"/>
                    <a:pt x="38481" y="29909"/>
                    <a:pt x="38481" y="19241"/>
                  </a:cubicBezTo>
                  <a:cubicBezTo>
                    <a:pt x="38481" y="8572"/>
                    <a:pt x="29908" y="0"/>
                    <a:pt x="19241" y="0"/>
                  </a:cubicBezTo>
                  <a:cubicBezTo>
                    <a:pt x="8573" y="0"/>
                    <a:pt x="0" y="8572"/>
                    <a:pt x="0" y="19241"/>
                  </a:cubicBezTo>
                  <a:cubicBezTo>
                    <a:pt x="0" y="29909"/>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8" name="Google Shape;328;p28"/>
            <p:cNvSpPr/>
            <p:nvPr/>
          </p:nvSpPr>
          <p:spPr>
            <a:xfrm>
              <a:off x="2398799" y="3096101"/>
              <a:ext cx="28861" cy="28861"/>
            </a:xfrm>
            <a:custGeom>
              <a:avLst/>
              <a:gdLst/>
              <a:ahLst/>
              <a:cxnLst/>
              <a:rect l="l" t="t" r="r" b="b"/>
              <a:pathLst>
                <a:path w="38481" h="38481" extrusionOk="0">
                  <a:moveTo>
                    <a:pt x="19241" y="38481"/>
                  </a:moveTo>
                  <a:cubicBezTo>
                    <a:pt x="29813" y="38481"/>
                    <a:pt x="38481" y="29909"/>
                    <a:pt x="38481" y="19241"/>
                  </a:cubicBezTo>
                  <a:cubicBezTo>
                    <a:pt x="38481" y="8572"/>
                    <a:pt x="29908" y="0"/>
                    <a:pt x="19241" y="0"/>
                  </a:cubicBezTo>
                  <a:cubicBezTo>
                    <a:pt x="8572" y="0"/>
                    <a:pt x="0" y="8572"/>
                    <a:pt x="0" y="19241"/>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9" name="Google Shape;329;p28"/>
            <p:cNvSpPr/>
            <p:nvPr/>
          </p:nvSpPr>
          <p:spPr>
            <a:xfrm>
              <a:off x="2032682" y="3152393"/>
              <a:ext cx="28860" cy="28861"/>
            </a:xfrm>
            <a:custGeom>
              <a:avLst/>
              <a:gdLst/>
              <a:ahLst/>
              <a:cxnLst/>
              <a:rect l="l" t="t" r="r" b="b"/>
              <a:pathLst>
                <a:path w="38480" h="38481" extrusionOk="0">
                  <a:moveTo>
                    <a:pt x="19241" y="0"/>
                  </a:moveTo>
                  <a:cubicBezTo>
                    <a:pt x="8668" y="0"/>
                    <a:pt x="0" y="8572"/>
                    <a:pt x="0" y="19240"/>
                  </a:cubicBezTo>
                  <a:cubicBezTo>
                    <a:pt x="0" y="29909"/>
                    <a:pt x="8572" y="38481"/>
                    <a:pt x="19241" y="38481"/>
                  </a:cubicBezTo>
                  <a:cubicBezTo>
                    <a:pt x="29909" y="38481"/>
                    <a:pt x="38481" y="29909"/>
                    <a:pt x="38481" y="19240"/>
                  </a:cubicBezTo>
                  <a:cubicBezTo>
                    <a:pt x="38481" y="8572"/>
                    <a:pt x="29909" y="0"/>
                    <a:pt x="19241"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0" name="Google Shape;330;p28"/>
            <p:cNvSpPr/>
            <p:nvPr/>
          </p:nvSpPr>
          <p:spPr>
            <a:xfrm>
              <a:off x="2093690" y="3152322"/>
              <a:ext cx="28861" cy="28861"/>
            </a:xfrm>
            <a:custGeom>
              <a:avLst/>
              <a:gdLst/>
              <a:ahLst/>
              <a:cxnLst/>
              <a:rect l="l" t="t" r="r" b="b"/>
              <a:pathLst>
                <a:path w="38481" h="38481" extrusionOk="0">
                  <a:moveTo>
                    <a:pt x="19241" y="38481"/>
                  </a:moveTo>
                  <a:cubicBezTo>
                    <a:pt x="29813" y="38481"/>
                    <a:pt x="38481" y="29909"/>
                    <a:pt x="38481" y="19241"/>
                  </a:cubicBezTo>
                  <a:cubicBezTo>
                    <a:pt x="38481" y="8573"/>
                    <a:pt x="29908" y="0"/>
                    <a:pt x="19241" y="0"/>
                  </a:cubicBezTo>
                  <a:cubicBezTo>
                    <a:pt x="8572" y="0"/>
                    <a:pt x="0" y="8573"/>
                    <a:pt x="0" y="19241"/>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1" name="Google Shape;331;p28"/>
            <p:cNvSpPr/>
            <p:nvPr/>
          </p:nvSpPr>
          <p:spPr>
            <a:xfrm>
              <a:off x="2154698" y="3152322"/>
              <a:ext cx="28860" cy="28861"/>
            </a:xfrm>
            <a:custGeom>
              <a:avLst/>
              <a:gdLst/>
              <a:ahLst/>
              <a:cxnLst/>
              <a:rect l="l" t="t" r="r" b="b"/>
              <a:pathLst>
                <a:path w="38480" h="38481" extrusionOk="0">
                  <a:moveTo>
                    <a:pt x="19240" y="38481"/>
                  </a:moveTo>
                  <a:cubicBezTo>
                    <a:pt x="29813" y="38481"/>
                    <a:pt x="38481" y="29909"/>
                    <a:pt x="38481" y="19241"/>
                  </a:cubicBezTo>
                  <a:cubicBezTo>
                    <a:pt x="38481" y="8573"/>
                    <a:pt x="29908" y="0"/>
                    <a:pt x="19240" y="0"/>
                  </a:cubicBezTo>
                  <a:cubicBezTo>
                    <a:pt x="8572" y="0"/>
                    <a:pt x="0" y="8573"/>
                    <a:pt x="0" y="19241"/>
                  </a:cubicBezTo>
                  <a:cubicBezTo>
                    <a:pt x="0" y="29909"/>
                    <a:pt x="8572" y="38481"/>
                    <a:pt x="19240"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2" name="Google Shape;332;p28"/>
            <p:cNvSpPr/>
            <p:nvPr/>
          </p:nvSpPr>
          <p:spPr>
            <a:xfrm>
              <a:off x="2215705" y="3152322"/>
              <a:ext cx="28861" cy="28861"/>
            </a:xfrm>
            <a:custGeom>
              <a:avLst/>
              <a:gdLst/>
              <a:ahLst/>
              <a:cxnLst/>
              <a:rect l="l" t="t" r="r" b="b"/>
              <a:pathLst>
                <a:path w="38481" h="38481" extrusionOk="0">
                  <a:moveTo>
                    <a:pt x="19241" y="38481"/>
                  </a:moveTo>
                  <a:cubicBezTo>
                    <a:pt x="29813" y="38481"/>
                    <a:pt x="38481" y="29909"/>
                    <a:pt x="38481" y="19241"/>
                  </a:cubicBezTo>
                  <a:cubicBezTo>
                    <a:pt x="38481" y="8573"/>
                    <a:pt x="29908" y="0"/>
                    <a:pt x="19241" y="0"/>
                  </a:cubicBezTo>
                  <a:cubicBezTo>
                    <a:pt x="8573" y="0"/>
                    <a:pt x="0" y="8573"/>
                    <a:pt x="0" y="19241"/>
                  </a:cubicBezTo>
                  <a:cubicBezTo>
                    <a:pt x="0" y="29909"/>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3" name="Google Shape;333;p28"/>
            <p:cNvSpPr/>
            <p:nvPr/>
          </p:nvSpPr>
          <p:spPr>
            <a:xfrm>
              <a:off x="2276713" y="3152322"/>
              <a:ext cx="28861" cy="28861"/>
            </a:xfrm>
            <a:custGeom>
              <a:avLst/>
              <a:gdLst/>
              <a:ahLst/>
              <a:cxnLst/>
              <a:rect l="l" t="t" r="r" b="b"/>
              <a:pathLst>
                <a:path w="38481" h="38481" extrusionOk="0">
                  <a:moveTo>
                    <a:pt x="19241" y="38481"/>
                  </a:moveTo>
                  <a:cubicBezTo>
                    <a:pt x="29813" y="38481"/>
                    <a:pt x="38481" y="29909"/>
                    <a:pt x="38481" y="19241"/>
                  </a:cubicBezTo>
                  <a:cubicBezTo>
                    <a:pt x="38481" y="8573"/>
                    <a:pt x="29908" y="0"/>
                    <a:pt x="19241" y="0"/>
                  </a:cubicBezTo>
                  <a:cubicBezTo>
                    <a:pt x="8572" y="0"/>
                    <a:pt x="0" y="8573"/>
                    <a:pt x="0" y="19241"/>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4" name="Google Shape;334;p28"/>
            <p:cNvSpPr/>
            <p:nvPr/>
          </p:nvSpPr>
          <p:spPr>
            <a:xfrm>
              <a:off x="2337792" y="3152322"/>
              <a:ext cx="28861" cy="28861"/>
            </a:xfrm>
            <a:custGeom>
              <a:avLst/>
              <a:gdLst/>
              <a:ahLst/>
              <a:cxnLst/>
              <a:rect l="l" t="t" r="r" b="b"/>
              <a:pathLst>
                <a:path w="38481" h="38481" extrusionOk="0">
                  <a:moveTo>
                    <a:pt x="19241" y="38481"/>
                  </a:moveTo>
                  <a:cubicBezTo>
                    <a:pt x="29813" y="38481"/>
                    <a:pt x="38481" y="29909"/>
                    <a:pt x="38481" y="19241"/>
                  </a:cubicBezTo>
                  <a:cubicBezTo>
                    <a:pt x="38481" y="8573"/>
                    <a:pt x="29908" y="0"/>
                    <a:pt x="19241" y="0"/>
                  </a:cubicBezTo>
                  <a:cubicBezTo>
                    <a:pt x="8573" y="0"/>
                    <a:pt x="0" y="8573"/>
                    <a:pt x="0" y="19241"/>
                  </a:cubicBezTo>
                  <a:cubicBezTo>
                    <a:pt x="0" y="29909"/>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5" name="Google Shape;335;p28"/>
            <p:cNvSpPr/>
            <p:nvPr/>
          </p:nvSpPr>
          <p:spPr>
            <a:xfrm>
              <a:off x="2398799" y="3152322"/>
              <a:ext cx="28861" cy="28861"/>
            </a:xfrm>
            <a:custGeom>
              <a:avLst/>
              <a:gdLst/>
              <a:ahLst/>
              <a:cxnLst/>
              <a:rect l="l" t="t" r="r" b="b"/>
              <a:pathLst>
                <a:path w="38481" h="38481" extrusionOk="0">
                  <a:moveTo>
                    <a:pt x="19241" y="38481"/>
                  </a:moveTo>
                  <a:cubicBezTo>
                    <a:pt x="29813" y="38481"/>
                    <a:pt x="38481" y="29909"/>
                    <a:pt x="38481" y="19241"/>
                  </a:cubicBezTo>
                  <a:cubicBezTo>
                    <a:pt x="38481" y="8573"/>
                    <a:pt x="29908" y="0"/>
                    <a:pt x="19241" y="0"/>
                  </a:cubicBezTo>
                  <a:cubicBezTo>
                    <a:pt x="8572" y="0"/>
                    <a:pt x="0" y="8573"/>
                    <a:pt x="0" y="19241"/>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6" name="Google Shape;336;p28"/>
            <p:cNvSpPr/>
            <p:nvPr/>
          </p:nvSpPr>
          <p:spPr>
            <a:xfrm>
              <a:off x="2032682" y="3208615"/>
              <a:ext cx="28860" cy="28861"/>
            </a:xfrm>
            <a:custGeom>
              <a:avLst/>
              <a:gdLst/>
              <a:ahLst/>
              <a:cxnLst/>
              <a:rect l="l" t="t" r="r" b="b"/>
              <a:pathLst>
                <a:path w="38480" h="38481" extrusionOk="0">
                  <a:moveTo>
                    <a:pt x="19241" y="0"/>
                  </a:moveTo>
                  <a:cubicBezTo>
                    <a:pt x="8668" y="0"/>
                    <a:pt x="0" y="8572"/>
                    <a:pt x="0" y="19241"/>
                  </a:cubicBezTo>
                  <a:cubicBezTo>
                    <a:pt x="0" y="29909"/>
                    <a:pt x="8572" y="38481"/>
                    <a:pt x="19241" y="38481"/>
                  </a:cubicBezTo>
                  <a:cubicBezTo>
                    <a:pt x="29909" y="38481"/>
                    <a:pt x="38481" y="29909"/>
                    <a:pt x="38481" y="19241"/>
                  </a:cubicBezTo>
                  <a:cubicBezTo>
                    <a:pt x="38481" y="8572"/>
                    <a:pt x="29909" y="0"/>
                    <a:pt x="19241"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7" name="Google Shape;337;p28"/>
            <p:cNvSpPr/>
            <p:nvPr/>
          </p:nvSpPr>
          <p:spPr>
            <a:xfrm>
              <a:off x="2093690" y="3208544"/>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2" y="0"/>
                    <a:pt x="0" y="8572"/>
                    <a:pt x="0" y="19240"/>
                  </a:cubicBezTo>
                  <a:cubicBezTo>
                    <a:pt x="0" y="29908"/>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8" name="Google Shape;338;p28"/>
            <p:cNvSpPr/>
            <p:nvPr/>
          </p:nvSpPr>
          <p:spPr>
            <a:xfrm>
              <a:off x="2154698" y="3208544"/>
              <a:ext cx="28860" cy="28860"/>
            </a:xfrm>
            <a:custGeom>
              <a:avLst/>
              <a:gdLst/>
              <a:ahLst/>
              <a:cxnLst/>
              <a:rect l="l" t="t" r="r" b="b"/>
              <a:pathLst>
                <a:path w="38480" h="38480" extrusionOk="0">
                  <a:moveTo>
                    <a:pt x="19240" y="38481"/>
                  </a:moveTo>
                  <a:cubicBezTo>
                    <a:pt x="29813" y="38481"/>
                    <a:pt x="38481" y="29908"/>
                    <a:pt x="38481" y="19240"/>
                  </a:cubicBezTo>
                  <a:cubicBezTo>
                    <a:pt x="38481" y="8572"/>
                    <a:pt x="29908" y="0"/>
                    <a:pt x="19240" y="0"/>
                  </a:cubicBezTo>
                  <a:cubicBezTo>
                    <a:pt x="8572" y="0"/>
                    <a:pt x="0" y="8572"/>
                    <a:pt x="0" y="19240"/>
                  </a:cubicBezTo>
                  <a:cubicBezTo>
                    <a:pt x="0" y="29908"/>
                    <a:pt x="8572" y="38481"/>
                    <a:pt x="19240"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9" name="Google Shape;339;p28"/>
            <p:cNvSpPr/>
            <p:nvPr/>
          </p:nvSpPr>
          <p:spPr>
            <a:xfrm>
              <a:off x="2215705" y="3208544"/>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3" y="0"/>
                    <a:pt x="0" y="8572"/>
                    <a:pt x="0" y="19240"/>
                  </a:cubicBezTo>
                  <a:cubicBezTo>
                    <a:pt x="0" y="29908"/>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0" name="Google Shape;340;p28"/>
            <p:cNvSpPr/>
            <p:nvPr/>
          </p:nvSpPr>
          <p:spPr>
            <a:xfrm>
              <a:off x="2276713" y="3208544"/>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2" y="0"/>
                    <a:pt x="0" y="8572"/>
                    <a:pt x="0" y="19240"/>
                  </a:cubicBezTo>
                  <a:cubicBezTo>
                    <a:pt x="0" y="29908"/>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1" name="Google Shape;341;p28"/>
            <p:cNvSpPr/>
            <p:nvPr/>
          </p:nvSpPr>
          <p:spPr>
            <a:xfrm>
              <a:off x="2337792" y="3208544"/>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3" y="0"/>
                    <a:pt x="0" y="8572"/>
                    <a:pt x="0" y="19240"/>
                  </a:cubicBezTo>
                  <a:cubicBezTo>
                    <a:pt x="0" y="29908"/>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2" name="Google Shape;342;p28"/>
            <p:cNvSpPr/>
            <p:nvPr/>
          </p:nvSpPr>
          <p:spPr>
            <a:xfrm>
              <a:off x="2398799" y="3208544"/>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2" y="0"/>
                    <a:pt x="0" y="8572"/>
                    <a:pt x="0" y="19240"/>
                  </a:cubicBezTo>
                  <a:cubicBezTo>
                    <a:pt x="0" y="29908"/>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3" name="Google Shape;343;p28"/>
            <p:cNvSpPr/>
            <p:nvPr/>
          </p:nvSpPr>
          <p:spPr>
            <a:xfrm>
              <a:off x="2032682" y="3264836"/>
              <a:ext cx="28860" cy="28861"/>
            </a:xfrm>
            <a:custGeom>
              <a:avLst/>
              <a:gdLst/>
              <a:ahLst/>
              <a:cxnLst/>
              <a:rect l="l" t="t" r="r" b="b"/>
              <a:pathLst>
                <a:path w="38480" h="38481" extrusionOk="0">
                  <a:moveTo>
                    <a:pt x="19241" y="0"/>
                  </a:moveTo>
                  <a:cubicBezTo>
                    <a:pt x="8668" y="0"/>
                    <a:pt x="0" y="8573"/>
                    <a:pt x="0" y="19241"/>
                  </a:cubicBezTo>
                  <a:cubicBezTo>
                    <a:pt x="0" y="29909"/>
                    <a:pt x="8572" y="38481"/>
                    <a:pt x="19241" y="38481"/>
                  </a:cubicBezTo>
                  <a:cubicBezTo>
                    <a:pt x="29909" y="38481"/>
                    <a:pt x="38481" y="29909"/>
                    <a:pt x="38481" y="19241"/>
                  </a:cubicBezTo>
                  <a:cubicBezTo>
                    <a:pt x="38481" y="8573"/>
                    <a:pt x="29909" y="0"/>
                    <a:pt x="19241"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4" name="Google Shape;344;p28"/>
            <p:cNvSpPr/>
            <p:nvPr/>
          </p:nvSpPr>
          <p:spPr>
            <a:xfrm>
              <a:off x="2093690" y="3264765"/>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2" y="0"/>
                    <a:pt x="0" y="8572"/>
                    <a:pt x="0" y="19240"/>
                  </a:cubicBezTo>
                  <a:cubicBezTo>
                    <a:pt x="0" y="29908"/>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5" name="Google Shape;345;p28"/>
            <p:cNvSpPr/>
            <p:nvPr/>
          </p:nvSpPr>
          <p:spPr>
            <a:xfrm>
              <a:off x="2154698" y="3264765"/>
              <a:ext cx="28860" cy="28860"/>
            </a:xfrm>
            <a:custGeom>
              <a:avLst/>
              <a:gdLst/>
              <a:ahLst/>
              <a:cxnLst/>
              <a:rect l="l" t="t" r="r" b="b"/>
              <a:pathLst>
                <a:path w="38480" h="38480" extrusionOk="0">
                  <a:moveTo>
                    <a:pt x="19240" y="38481"/>
                  </a:moveTo>
                  <a:cubicBezTo>
                    <a:pt x="29813" y="38481"/>
                    <a:pt x="38481" y="29908"/>
                    <a:pt x="38481" y="19240"/>
                  </a:cubicBezTo>
                  <a:cubicBezTo>
                    <a:pt x="38481" y="8572"/>
                    <a:pt x="29908" y="0"/>
                    <a:pt x="19240" y="0"/>
                  </a:cubicBezTo>
                  <a:cubicBezTo>
                    <a:pt x="8572" y="0"/>
                    <a:pt x="0" y="8572"/>
                    <a:pt x="0" y="19240"/>
                  </a:cubicBezTo>
                  <a:cubicBezTo>
                    <a:pt x="0" y="29908"/>
                    <a:pt x="8572" y="38481"/>
                    <a:pt x="19240"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6" name="Google Shape;346;p28"/>
            <p:cNvSpPr/>
            <p:nvPr/>
          </p:nvSpPr>
          <p:spPr>
            <a:xfrm>
              <a:off x="2215705" y="3264765"/>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3" y="0"/>
                    <a:pt x="0" y="8572"/>
                    <a:pt x="0" y="19240"/>
                  </a:cubicBezTo>
                  <a:cubicBezTo>
                    <a:pt x="0" y="29908"/>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7" name="Google Shape;347;p28"/>
            <p:cNvSpPr/>
            <p:nvPr/>
          </p:nvSpPr>
          <p:spPr>
            <a:xfrm>
              <a:off x="2276713" y="3264765"/>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2" y="0"/>
                    <a:pt x="0" y="8572"/>
                    <a:pt x="0" y="19240"/>
                  </a:cubicBezTo>
                  <a:cubicBezTo>
                    <a:pt x="0" y="29908"/>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8" name="Google Shape;348;p28"/>
            <p:cNvSpPr/>
            <p:nvPr/>
          </p:nvSpPr>
          <p:spPr>
            <a:xfrm>
              <a:off x="2337792" y="3264765"/>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3" y="0"/>
                    <a:pt x="0" y="8572"/>
                    <a:pt x="0" y="19240"/>
                  </a:cubicBezTo>
                  <a:cubicBezTo>
                    <a:pt x="0" y="29908"/>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9" name="Google Shape;349;p28"/>
            <p:cNvSpPr/>
            <p:nvPr/>
          </p:nvSpPr>
          <p:spPr>
            <a:xfrm>
              <a:off x="2398799" y="3264765"/>
              <a:ext cx="28861" cy="28860"/>
            </a:xfrm>
            <a:custGeom>
              <a:avLst/>
              <a:gdLst/>
              <a:ahLst/>
              <a:cxnLst/>
              <a:rect l="l" t="t" r="r" b="b"/>
              <a:pathLst>
                <a:path w="38481" h="38480" extrusionOk="0">
                  <a:moveTo>
                    <a:pt x="19241" y="38481"/>
                  </a:moveTo>
                  <a:cubicBezTo>
                    <a:pt x="29813" y="38481"/>
                    <a:pt x="38481" y="29908"/>
                    <a:pt x="38481" y="19240"/>
                  </a:cubicBezTo>
                  <a:cubicBezTo>
                    <a:pt x="38481" y="8572"/>
                    <a:pt x="29908" y="0"/>
                    <a:pt x="19241" y="0"/>
                  </a:cubicBezTo>
                  <a:cubicBezTo>
                    <a:pt x="8572" y="0"/>
                    <a:pt x="0" y="8572"/>
                    <a:pt x="0" y="19240"/>
                  </a:cubicBezTo>
                  <a:cubicBezTo>
                    <a:pt x="0" y="29908"/>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0" name="Google Shape;350;p28"/>
            <p:cNvSpPr/>
            <p:nvPr/>
          </p:nvSpPr>
          <p:spPr>
            <a:xfrm>
              <a:off x="2032682" y="3321058"/>
              <a:ext cx="28860" cy="28860"/>
            </a:xfrm>
            <a:custGeom>
              <a:avLst/>
              <a:gdLst/>
              <a:ahLst/>
              <a:cxnLst/>
              <a:rect l="l" t="t" r="r" b="b"/>
              <a:pathLst>
                <a:path w="38480" h="38480" extrusionOk="0">
                  <a:moveTo>
                    <a:pt x="19241" y="0"/>
                  </a:moveTo>
                  <a:cubicBezTo>
                    <a:pt x="8668" y="0"/>
                    <a:pt x="0" y="8572"/>
                    <a:pt x="0" y="19240"/>
                  </a:cubicBezTo>
                  <a:cubicBezTo>
                    <a:pt x="0" y="29908"/>
                    <a:pt x="8572" y="38481"/>
                    <a:pt x="19241" y="38481"/>
                  </a:cubicBezTo>
                  <a:cubicBezTo>
                    <a:pt x="29909" y="38481"/>
                    <a:pt x="38481" y="29908"/>
                    <a:pt x="38481" y="19240"/>
                  </a:cubicBezTo>
                  <a:cubicBezTo>
                    <a:pt x="38481" y="8572"/>
                    <a:pt x="29909" y="0"/>
                    <a:pt x="19241"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1" name="Google Shape;351;p28"/>
            <p:cNvSpPr/>
            <p:nvPr/>
          </p:nvSpPr>
          <p:spPr>
            <a:xfrm>
              <a:off x="2093690" y="3320987"/>
              <a:ext cx="28861" cy="28861"/>
            </a:xfrm>
            <a:custGeom>
              <a:avLst/>
              <a:gdLst/>
              <a:ahLst/>
              <a:cxnLst/>
              <a:rect l="l" t="t" r="r" b="b"/>
              <a:pathLst>
                <a:path w="38481" h="38481" extrusionOk="0">
                  <a:moveTo>
                    <a:pt x="19241" y="38481"/>
                  </a:moveTo>
                  <a:cubicBezTo>
                    <a:pt x="29813" y="38481"/>
                    <a:pt x="38481" y="29908"/>
                    <a:pt x="38481" y="19240"/>
                  </a:cubicBezTo>
                  <a:cubicBezTo>
                    <a:pt x="38481" y="8572"/>
                    <a:pt x="29908" y="0"/>
                    <a:pt x="19241" y="0"/>
                  </a:cubicBezTo>
                  <a:cubicBezTo>
                    <a:pt x="8572" y="0"/>
                    <a:pt x="0" y="8572"/>
                    <a:pt x="0" y="19240"/>
                  </a:cubicBezTo>
                  <a:cubicBezTo>
                    <a:pt x="0" y="29908"/>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2" name="Google Shape;352;p28"/>
            <p:cNvSpPr/>
            <p:nvPr/>
          </p:nvSpPr>
          <p:spPr>
            <a:xfrm>
              <a:off x="2154698" y="3320987"/>
              <a:ext cx="28860" cy="28861"/>
            </a:xfrm>
            <a:custGeom>
              <a:avLst/>
              <a:gdLst/>
              <a:ahLst/>
              <a:cxnLst/>
              <a:rect l="l" t="t" r="r" b="b"/>
              <a:pathLst>
                <a:path w="38480" h="38481" extrusionOk="0">
                  <a:moveTo>
                    <a:pt x="19240" y="38481"/>
                  </a:moveTo>
                  <a:cubicBezTo>
                    <a:pt x="29813" y="38481"/>
                    <a:pt x="38481" y="29908"/>
                    <a:pt x="38481" y="19240"/>
                  </a:cubicBezTo>
                  <a:cubicBezTo>
                    <a:pt x="38481" y="8572"/>
                    <a:pt x="29908" y="0"/>
                    <a:pt x="19240" y="0"/>
                  </a:cubicBezTo>
                  <a:cubicBezTo>
                    <a:pt x="8572" y="0"/>
                    <a:pt x="0" y="8572"/>
                    <a:pt x="0" y="19240"/>
                  </a:cubicBezTo>
                  <a:cubicBezTo>
                    <a:pt x="0" y="29908"/>
                    <a:pt x="8572" y="38481"/>
                    <a:pt x="19240"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3" name="Google Shape;353;p28"/>
            <p:cNvSpPr/>
            <p:nvPr/>
          </p:nvSpPr>
          <p:spPr>
            <a:xfrm>
              <a:off x="2215705" y="3320987"/>
              <a:ext cx="28861" cy="28861"/>
            </a:xfrm>
            <a:custGeom>
              <a:avLst/>
              <a:gdLst/>
              <a:ahLst/>
              <a:cxnLst/>
              <a:rect l="l" t="t" r="r" b="b"/>
              <a:pathLst>
                <a:path w="38481" h="38481" extrusionOk="0">
                  <a:moveTo>
                    <a:pt x="19241" y="38481"/>
                  </a:moveTo>
                  <a:cubicBezTo>
                    <a:pt x="29813" y="38481"/>
                    <a:pt x="38481" y="29908"/>
                    <a:pt x="38481" y="19240"/>
                  </a:cubicBezTo>
                  <a:cubicBezTo>
                    <a:pt x="38481" y="8572"/>
                    <a:pt x="29908" y="0"/>
                    <a:pt x="19241" y="0"/>
                  </a:cubicBezTo>
                  <a:cubicBezTo>
                    <a:pt x="8573" y="0"/>
                    <a:pt x="0" y="8572"/>
                    <a:pt x="0" y="19240"/>
                  </a:cubicBezTo>
                  <a:cubicBezTo>
                    <a:pt x="0" y="29908"/>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4" name="Google Shape;354;p28"/>
            <p:cNvSpPr/>
            <p:nvPr/>
          </p:nvSpPr>
          <p:spPr>
            <a:xfrm>
              <a:off x="2276713" y="3320987"/>
              <a:ext cx="28861" cy="28861"/>
            </a:xfrm>
            <a:custGeom>
              <a:avLst/>
              <a:gdLst/>
              <a:ahLst/>
              <a:cxnLst/>
              <a:rect l="l" t="t" r="r" b="b"/>
              <a:pathLst>
                <a:path w="38481" h="38481" extrusionOk="0">
                  <a:moveTo>
                    <a:pt x="19241" y="38481"/>
                  </a:moveTo>
                  <a:cubicBezTo>
                    <a:pt x="29813" y="38481"/>
                    <a:pt x="38481" y="29908"/>
                    <a:pt x="38481" y="19240"/>
                  </a:cubicBezTo>
                  <a:cubicBezTo>
                    <a:pt x="38481" y="8572"/>
                    <a:pt x="29908" y="0"/>
                    <a:pt x="19241" y="0"/>
                  </a:cubicBezTo>
                  <a:cubicBezTo>
                    <a:pt x="8572" y="0"/>
                    <a:pt x="0" y="8572"/>
                    <a:pt x="0" y="19240"/>
                  </a:cubicBezTo>
                  <a:cubicBezTo>
                    <a:pt x="0" y="29908"/>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5" name="Google Shape;355;p28"/>
            <p:cNvSpPr/>
            <p:nvPr/>
          </p:nvSpPr>
          <p:spPr>
            <a:xfrm>
              <a:off x="2337792" y="3320987"/>
              <a:ext cx="28861" cy="28861"/>
            </a:xfrm>
            <a:custGeom>
              <a:avLst/>
              <a:gdLst/>
              <a:ahLst/>
              <a:cxnLst/>
              <a:rect l="l" t="t" r="r" b="b"/>
              <a:pathLst>
                <a:path w="38481" h="38481" extrusionOk="0">
                  <a:moveTo>
                    <a:pt x="19241" y="38481"/>
                  </a:moveTo>
                  <a:cubicBezTo>
                    <a:pt x="29813" y="38481"/>
                    <a:pt x="38481" y="29908"/>
                    <a:pt x="38481" y="19240"/>
                  </a:cubicBezTo>
                  <a:cubicBezTo>
                    <a:pt x="38481" y="8572"/>
                    <a:pt x="29908" y="0"/>
                    <a:pt x="19241" y="0"/>
                  </a:cubicBezTo>
                  <a:cubicBezTo>
                    <a:pt x="8573" y="0"/>
                    <a:pt x="0" y="8572"/>
                    <a:pt x="0" y="19240"/>
                  </a:cubicBezTo>
                  <a:cubicBezTo>
                    <a:pt x="0" y="29908"/>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6" name="Google Shape;356;p28"/>
            <p:cNvSpPr/>
            <p:nvPr/>
          </p:nvSpPr>
          <p:spPr>
            <a:xfrm>
              <a:off x="2398799" y="3320987"/>
              <a:ext cx="28861" cy="28861"/>
            </a:xfrm>
            <a:custGeom>
              <a:avLst/>
              <a:gdLst/>
              <a:ahLst/>
              <a:cxnLst/>
              <a:rect l="l" t="t" r="r" b="b"/>
              <a:pathLst>
                <a:path w="38481" h="38481" extrusionOk="0">
                  <a:moveTo>
                    <a:pt x="19241" y="38481"/>
                  </a:moveTo>
                  <a:cubicBezTo>
                    <a:pt x="29813" y="38481"/>
                    <a:pt x="38481" y="29908"/>
                    <a:pt x="38481" y="19240"/>
                  </a:cubicBezTo>
                  <a:cubicBezTo>
                    <a:pt x="38481" y="8572"/>
                    <a:pt x="29908" y="0"/>
                    <a:pt x="19241" y="0"/>
                  </a:cubicBezTo>
                  <a:cubicBezTo>
                    <a:pt x="8572" y="0"/>
                    <a:pt x="0" y="8572"/>
                    <a:pt x="0" y="19240"/>
                  </a:cubicBezTo>
                  <a:cubicBezTo>
                    <a:pt x="0" y="29908"/>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7" name="Google Shape;357;p28"/>
            <p:cNvSpPr/>
            <p:nvPr/>
          </p:nvSpPr>
          <p:spPr>
            <a:xfrm>
              <a:off x="2032682" y="3377279"/>
              <a:ext cx="28860" cy="28860"/>
            </a:xfrm>
            <a:custGeom>
              <a:avLst/>
              <a:gdLst/>
              <a:ahLst/>
              <a:cxnLst/>
              <a:rect l="l" t="t" r="r" b="b"/>
              <a:pathLst>
                <a:path w="38480" h="38480" extrusionOk="0">
                  <a:moveTo>
                    <a:pt x="19241" y="0"/>
                  </a:moveTo>
                  <a:cubicBezTo>
                    <a:pt x="8668" y="0"/>
                    <a:pt x="0" y="8572"/>
                    <a:pt x="0" y="19240"/>
                  </a:cubicBezTo>
                  <a:cubicBezTo>
                    <a:pt x="0" y="29908"/>
                    <a:pt x="8572" y="38481"/>
                    <a:pt x="19241" y="38481"/>
                  </a:cubicBezTo>
                  <a:cubicBezTo>
                    <a:pt x="29909" y="38481"/>
                    <a:pt x="38481" y="29908"/>
                    <a:pt x="38481" y="19240"/>
                  </a:cubicBezTo>
                  <a:cubicBezTo>
                    <a:pt x="38481" y="8572"/>
                    <a:pt x="29909" y="0"/>
                    <a:pt x="19241"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8" name="Google Shape;358;p28"/>
            <p:cNvSpPr/>
            <p:nvPr/>
          </p:nvSpPr>
          <p:spPr>
            <a:xfrm>
              <a:off x="2093690" y="3377207"/>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2" y="0"/>
                    <a:pt x="0" y="8572"/>
                    <a:pt x="0" y="19240"/>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9" name="Google Shape;359;p28"/>
            <p:cNvSpPr/>
            <p:nvPr/>
          </p:nvSpPr>
          <p:spPr>
            <a:xfrm>
              <a:off x="2154698" y="3377207"/>
              <a:ext cx="28860" cy="28861"/>
            </a:xfrm>
            <a:custGeom>
              <a:avLst/>
              <a:gdLst/>
              <a:ahLst/>
              <a:cxnLst/>
              <a:rect l="l" t="t" r="r" b="b"/>
              <a:pathLst>
                <a:path w="38480" h="38481" extrusionOk="0">
                  <a:moveTo>
                    <a:pt x="19240" y="38481"/>
                  </a:moveTo>
                  <a:cubicBezTo>
                    <a:pt x="29813" y="38481"/>
                    <a:pt x="38481" y="29909"/>
                    <a:pt x="38481" y="19240"/>
                  </a:cubicBezTo>
                  <a:cubicBezTo>
                    <a:pt x="38481" y="8572"/>
                    <a:pt x="29908" y="0"/>
                    <a:pt x="19240" y="0"/>
                  </a:cubicBezTo>
                  <a:cubicBezTo>
                    <a:pt x="8572" y="0"/>
                    <a:pt x="0" y="8572"/>
                    <a:pt x="0" y="19240"/>
                  </a:cubicBezTo>
                  <a:cubicBezTo>
                    <a:pt x="0" y="29909"/>
                    <a:pt x="8572" y="38481"/>
                    <a:pt x="19240"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0" name="Google Shape;360;p28"/>
            <p:cNvSpPr/>
            <p:nvPr/>
          </p:nvSpPr>
          <p:spPr>
            <a:xfrm>
              <a:off x="2215705" y="3377207"/>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3" y="0"/>
                    <a:pt x="0" y="8572"/>
                    <a:pt x="0" y="19240"/>
                  </a:cubicBezTo>
                  <a:cubicBezTo>
                    <a:pt x="0" y="29909"/>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1" name="Google Shape;361;p28"/>
            <p:cNvSpPr/>
            <p:nvPr/>
          </p:nvSpPr>
          <p:spPr>
            <a:xfrm>
              <a:off x="2276713" y="3377207"/>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2" y="0"/>
                    <a:pt x="0" y="8572"/>
                    <a:pt x="0" y="19240"/>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2" name="Google Shape;362;p28"/>
            <p:cNvSpPr/>
            <p:nvPr/>
          </p:nvSpPr>
          <p:spPr>
            <a:xfrm>
              <a:off x="2337792" y="3377207"/>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3" y="0"/>
                    <a:pt x="0" y="8572"/>
                    <a:pt x="0" y="19240"/>
                  </a:cubicBezTo>
                  <a:cubicBezTo>
                    <a:pt x="0" y="29909"/>
                    <a:pt x="8573"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3" name="Google Shape;363;p28"/>
            <p:cNvSpPr/>
            <p:nvPr/>
          </p:nvSpPr>
          <p:spPr>
            <a:xfrm>
              <a:off x="2398799" y="3377207"/>
              <a:ext cx="28861" cy="28861"/>
            </a:xfrm>
            <a:custGeom>
              <a:avLst/>
              <a:gdLst/>
              <a:ahLst/>
              <a:cxnLst/>
              <a:rect l="l" t="t" r="r" b="b"/>
              <a:pathLst>
                <a:path w="38481" h="38481" extrusionOk="0">
                  <a:moveTo>
                    <a:pt x="19241" y="38481"/>
                  </a:moveTo>
                  <a:cubicBezTo>
                    <a:pt x="29813" y="38481"/>
                    <a:pt x="38481" y="29909"/>
                    <a:pt x="38481" y="19240"/>
                  </a:cubicBezTo>
                  <a:cubicBezTo>
                    <a:pt x="38481" y="8572"/>
                    <a:pt x="29908" y="0"/>
                    <a:pt x="19241" y="0"/>
                  </a:cubicBezTo>
                  <a:cubicBezTo>
                    <a:pt x="8572" y="0"/>
                    <a:pt x="0" y="8572"/>
                    <a:pt x="0" y="19240"/>
                  </a:cubicBezTo>
                  <a:cubicBezTo>
                    <a:pt x="0" y="29909"/>
                    <a:pt x="8572" y="38481"/>
                    <a:pt x="19241" y="38481"/>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64" name="Google Shape;364;p28"/>
          <p:cNvGrpSpPr/>
          <p:nvPr/>
        </p:nvGrpSpPr>
        <p:grpSpPr>
          <a:xfrm>
            <a:off x="1651082" y="2750038"/>
            <a:ext cx="1340963" cy="321190"/>
            <a:chOff x="2068259" y="3755898"/>
            <a:chExt cx="705658" cy="169021"/>
          </a:xfrm>
        </p:grpSpPr>
        <p:sp>
          <p:nvSpPr>
            <p:cNvPr id="365" name="Google Shape;365;p28"/>
            <p:cNvSpPr/>
            <p:nvPr/>
          </p:nvSpPr>
          <p:spPr>
            <a:xfrm>
              <a:off x="2068259" y="3755898"/>
              <a:ext cx="201739" cy="169021"/>
            </a:xfrm>
            <a:custGeom>
              <a:avLst/>
              <a:gdLst/>
              <a:ahLst/>
              <a:cxnLst/>
              <a:rect l="l" t="t" r="r" b="b"/>
              <a:pathLst>
                <a:path w="268985" h="225361" extrusionOk="0">
                  <a:moveTo>
                    <a:pt x="225362" y="0"/>
                  </a:moveTo>
                  <a:lnTo>
                    <a:pt x="0" y="225362"/>
                  </a:lnTo>
                  <a:lnTo>
                    <a:pt x="43625" y="225362"/>
                  </a:lnTo>
                  <a:lnTo>
                    <a:pt x="268986" y="0"/>
                  </a:lnTo>
                  <a:lnTo>
                    <a:pt x="225362"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6" name="Google Shape;366;p28"/>
            <p:cNvSpPr/>
            <p:nvPr/>
          </p:nvSpPr>
          <p:spPr>
            <a:xfrm>
              <a:off x="2140268" y="3755898"/>
              <a:ext cx="201667" cy="169021"/>
            </a:xfrm>
            <a:custGeom>
              <a:avLst/>
              <a:gdLst/>
              <a:ahLst/>
              <a:cxnLst/>
              <a:rect l="l" t="t" r="r" b="b"/>
              <a:pathLst>
                <a:path w="268890" h="225361" extrusionOk="0">
                  <a:moveTo>
                    <a:pt x="225361" y="0"/>
                  </a:moveTo>
                  <a:lnTo>
                    <a:pt x="0" y="225362"/>
                  </a:lnTo>
                  <a:lnTo>
                    <a:pt x="43625" y="225362"/>
                  </a:lnTo>
                  <a:lnTo>
                    <a:pt x="268891" y="0"/>
                  </a:lnTo>
                  <a:lnTo>
                    <a:pt x="225361"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7" name="Google Shape;367;p28"/>
            <p:cNvSpPr/>
            <p:nvPr/>
          </p:nvSpPr>
          <p:spPr>
            <a:xfrm>
              <a:off x="2212277" y="3755898"/>
              <a:ext cx="201667" cy="169021"/>
            </a:xfrm>
            <a:custGeom>
              <a:avLst/>
              <a:gdLst/>
              <a:ahLst/>
              <a:cxnLst/>
              <a:rect l="l" t="t" r="r" b="b"/>
              <a:pathLst>
                <a:path w="268890" h="225361" extrusionOk="0">
                  <a:moveTo>
                    <a:pt x="225362" y="0"/>
                  </a:moveTo>
                  <a:lnTo>
                    <a:pt x="0" y="225362"/>
                  </a:lnTo>
                  <a:lnTo>
                    <a:pt x="43529" y="225362"/>
                  </a:lnTo>
                  <a:lnTo>
                    <a:pt x="268891" y="0"/>
                  </a:lnTo>
                  <a:lnTo>
                    <a:pt x="225362"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8" name="Google Shape;368;p28"/>
            <p:cNvSpPr/>
            <p:nvPr/>
          </p:nvSpPr>
          <p:spPr>
            <a:xfrm>
              <a:off x="2284285" y="3755898"/>
              <a:ext cx="201667" cy="169021"/>
            </a:xfrm>
            <a:custGeom>
              <a:avLst/>
              <a:gdLst/>
              <a:ahLst/>
              <a:cxnLst/>
              <a:rect l="l" t="t" r="r" b="b"/>
              <a:pathLst>
                <a:path w="268890" h="225361" extrusionOk="0">
                  <a:moveTo>
                    <a:pt x="225266" y="0"/>
                  </a:moveTo>
                  <a:lnTo>
                    <a:pt x="0" y="225362"/>
                  </a:lnTo>
                  <a:lnTo>
                    <a:pt x="43529" y="225362"/>
                  </a:lnTo>
                  <a:lnTo>
                    <a:pt x="268891" y="0"/>
                  </a:lnTo>
                  <a:lnTo>
                    <a:pt x="225266"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9" name="Google Shape;369;p28"/>
            <p:cNvSpPr/>
            <p:nvPr/>
          </p:nvSpPr>
          <p:spPr>
            <a:xfrm>
              <a:off x="2356223" y="3755898"/>
              <a:ext cx="201667" cy="169021"/>
            </a:xfrm>
            <a:custGeom>
              <a:avLst/>
              <a:gdLst/>
              <a:ahLst/>
              <a:cxnLst/>
              <a:rect l="l" t="t" r="r" b="b"/>
              <a:pathLst>
                <a:path w="268890" h="225361" extrusionOk="0">
                  <a:moveTo>
                    <a:pt x="225361" y="0"/>
                  </a:moveTo>
                  <a:lnTo>
                    <a:pt x="0" y="225362"/>
                  </a:lnTo>
                  <a:lnTo>
                    <a:pt x="43624" y="225362"/>
                  </a:lnTo>
                  <a:lnTo>
                    <a:pt x="268891" y="0"/>
                  </a:lnTo>
                  <a:lnTo>
                    <a:pt x="225361"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0" name="Google Shape;370;p28"/>
            <p:cNvSpPr/>
            <p:nvPr/>
          </p:nvSpPr>
          <p:spPr>
            <a:xfrm>
              <a:off x="2428232" y="3755898"/>
              <a:ext cx="201667" cy="169021"/>
            </a:xfrm>
            <a:custGeom>
              <a:avLst/>
              <a:gdLst/>
              <a:ahLst/>
              <a:cxnLst/>
              <a:rect l="l" t="t" r="r" b="b"/>
              <a:pathLst>
                <a:path w="268890" h="225361" extrusionOk="0">
                  <a:moveTo>
                    <a:pt x="225362" y="0"/>
                  </a:moveTo>
                  <a:lnTo>
                    <a:pt x="0" y="225362"/>
                  </a:lnTo>
                  <a:lnTo>
                    <a:pt x="43529" y="225362"/>
                  </a:lnTo>
                  <a:lnTo>
                    <a:pt x="268891" y="0"/>
                  </a:lnTo>
                  <a:lnTo>
                    <a:pt x="225362"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1" name="Google Shape;371;p28"/>
            <p:cNvSpPr/>
            <p:nvPr/>
          </p:nvSpPr>
          <p:spPr>
            <a:xfrm>
              <a:off x="2500241" y="3755898"/>
              <a:ext cx="201667" cy="169021"/>
            </a:xfrm>
            <a:custGeom>
              <a:avLst/>
              <a:gdLst/>
              <a:ahLst/>
              <a:cxnLst/>
              <a:rect l="l" t="t" r="r" b="b"/>
              <a:pathLst>
                <a:path w="268890" h="225361" extrusionOk="0">
                  <a:moveTo>
                    <a:pt x="225362" y="0"/>
                  </a:moveTo>
                  <a:lnTo>
                    <a:pt x="0" y="225362"/>
                  </a:lnTo>
                  <a:lnTo>
                    <a:pt x="43529" y="225362"/>
                  </a:lnTo>
                  <a:lnTo>
                    <a:pt x="268891" y="0"/>
                  </a:lnTo>
                  <a:lnTo>
                    <a:pt x="225362" y="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2" name="Google Shape;372;p28"/>
            <p:cNvSpPr/>
            <p:nvPr/>
          </p:nvSpPr>
          <p:spPr>
            <a:xfrm>
              <a:off x="2572250" y="3755898"/>
              <a:ext cx="201667" cy="169021"/>
            </a:xfrm>
            <a:custGeom>
              <a:avLst/>
              <a:gdLst/>
              <a:ahLst/>
              <a:cxnLst/>
              <a:rect l="l" t="t" r="r" b="b"/>
              <a:pathLst>
                <a:path w="268890" h="225361" extrusionOk="0">
                  <a:moveTo>
                    <a:pt x="0" y="225362"/>
                  </a:moveTo>
                  <a:lnTo>
                    <a:pt x="43529" y="225362"/>
                  </a:lnTo>
                  <a:lnTo>
                    <a:pt x="268891" y="0"/>
                  </a:lnTo>
                  <a:lnTo>
                    <a:pt x="225266" y="0"/>
                  </a:lnTo>
                  <a:lnTo>
                    <a:pt x="0" y="225362"/>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73" name="Google Shape;373;p28"/>
          <p:cNvGrpSpPr/>
          <p:nvPr/>
        </p:nvGrpSpPr>
        <p:grpSpPr>
          <a:xfrm>
            <a:off x="3196862" y="3742908"/>
            <a:ext cx="1294521" cy="234137"/>
            <a:chOff x="1980708" y="3764015"/>
            <a:chExt cx="503960" cy="91154"/>
          </a:xfrm>
        </p:grpSpPr>
        <p:sp>
          <p:nvSpPr>
            <p:cNvPr id="374" name="Google Shape;374;p28"/>
            <p:cNvSpPr/>
            <p:nvPr/>
          </p:nvSpPr>
          <p:spPr>
            <a:xfrm>
              <a:off x="1980708" y="3764015"/>
              <a:ext cx="79010" cy="91154"/>
            </a:xfrm>
            <a:custGeom>
              <a:avLst/>
              <a:gdLst/>
              <a:ahLst/>
              <a:cxnLst/>
              <a:rect l="l" t="t" r="r" b="b"/>
              <a:pathLst>
                <a:path w="105346" h="121538" extrusionOk="0">
                  <a:moveTo>
                    <a:pt x="105347" y="60960"/>
                  </a:moveTo>
                  <a:lnTo>
                    <a:pt x="52768" y="30480"/>
                  </a:lnTo>
                  <a:lnTo>
                    <a:pt x="190" y="0"/>
                  </a:lnTo>
                  <a:lnTo>
                    <a:pt x="95" y="60769"/>
                  </a:lnTo>
                  <a:lnTo>
                    <a:pt x="0" y="121539"/>
                  </a:lnTo>
                  <a:lnTo>
                    <a:pt x="52673" y="91249"/>
                  </a:lnTo>
                  <a:lnTo>
                    <a:pt x="105347" y="6096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5" name="Google Shape;375;p28"/>
            <p:cNvSpPr/>
            <p:nvPr/>
          </p:nvSpPr>
          <p:spPr>
            <a:xfrm>
              <a:off x="2122358" y="3764015"/>
              <a:ext cx="79010" cy="91154"/>
            </a:xfrm>
            <a:custGeom>
              <a:avLst/>
              <a:gdLst/>
              <a:ahLst/>
              <a:cxnLst/>
              <a:rect l="l" t="t" r="r" b="b"/>
              <a:pathLst>
                <a:path w="105346" h="121538" extrusionOk="0">
                  <a:moveTo>
                    <a:pt x="105347" y="60960"/>
                  </a:moveTo>
                  <a:lnTo>
                    <a:pt x="52768" y="30480"/>
                  </a:lnTo>
                  <a:lnTo>
                    <a:pt x="190" y="0"/>
                  </a:lnTo>
                  <a:lnTo>
                    <a:pt x="95" y="60769"/>
                  </a:lnTo>
                  <a:lnTo>
                    <a:pt x="0" y="121539"/>
                  </a:lnTo>
                  <a:lnTo>
                    <a:pt x="52673" y="91249"/>
                  </a:lnTo>
                  <a:lnTo>
                    <a:pt x="105347" y="6096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6" name="Google Shape;376;p28"/>
            <p:cNvSpPr/>
            <p:nvPr/>
          </p:nvSpPr>
          <p:spPr>
            <a:xfrm>
              <a:off x="2264008" y="3764015"/>
              <a:ext cx="79010" cy="91154"/>
            </a:xfrm>
            <a:custGeom>
              <a:avLst/>
              <a:gdLst/>
              <a:ahLst/>
              <a:cxnLst/>
              <a:rect l="l" t="t" r="r" b="b"/>
              <a:pathLst>
                <a:path w="105346" h="121538" extrusionOk="0">
                  <a:moveTo>
                    <a:pt x="105347" y="60960"/>
                  </a:moveTo>
                  <a:lnTo>
                    <a:pt x="52768" y="30480"/>
                  </a:lnTo>
                  <a:lnTo>
                    <a:pt x="190" y="0"/>
                  </a:lnTo>
                  <a:lnTo>
                    <a:pt x="95" y="60769"/>
                  </a:lnTo>
                  <a:lnTo>
                    <a:pt x="0" y="121539"/>
                  </a:lnTo>
                  <a:lnTo>
                    <a:pt x="52673" y="91249"/>
                  </a:lnTo>
                  <a:lnTo>
                    <a:pt x="105347" y="6096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7" name="Google Shape;377;p28"/>
            <p:cNvSpPr/>
            <p:nvPr/>
          </p:nvSpPr>
          <p:spPr>
            <a:xfrm>
              <a:off x="2405658" y="3764015"/>
              <a:ext cx="79010" cy="91154"/>
            </a:xfrm>
            <a:custGeom>
              <a:avLst/>
              <a:gdLst/>
              <a:ahLst/>
              <a:cxnLst/>
              <a:rect l="l" t="t" r="r" b="b"/>
              <a:pathLst>
                <a:path w="105346" h="121538" extrusionOk="0">
                  <a:moveTo>
                    <a:pt x="105347" y="60960"/>
                  </a:moveTo>
                  <a:lnTo>
                    <a:pt x="52768" y="30480"/>
                  </a:lnTo>
                  <a:lnTo>
                    <a:pt x="190" y="0"/>
                  </a:lnTo>
                  <a:lnTo>
                    <a:pt x="95" y="60769"/>
                  </a:lnTo>
                  <a:lnTo>
                    <a:pt x="0" y="121539"/>
                  </a:lnTo>
                  <a:lnTo>
                    <a:pt x="52673" y="91249"/>
                  </a:lnTo>
                  <a:lnTo>
                    <a:pt x="105347" y="60960"/>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9"/>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83" name="Google Shape;383;p29"/>
          <p:cNvSpPr txBox="1"/>
          <p:nvPr/>
        </p:nvSpPr>
        <p:spPr>
          <a:xfrm>
            <a:off x="720000" y="1100947"/>
            <a:ext cx="7704000" cy="115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2"/>
                </a:solidFill>
                <a:latin typeface="Inter"/>
                <a:ea typeface="Inter"/>
                <a:cs typeface="Inter"/>
                <a:sym typeface="Inter"/>
              </a:rPr>
              <a:t>Did you like the resources used in this template? Get them on these websites:</a:t>
            </a:r>
            <a:endParaRPr sz="1200">
              <a:solidFill>
                <a:schemeClr val="dk2"/>
              </a:solidFill>
              <a:latin typeface="Inter"/>
              <a:ea typeface="Inter"/>
              <a:cs typeface="Inter"/>
              <a:sym typeface="Inter"/>
            </a:endParaRPr>
          </a:p>
          <a:p>
            <a:pPr marL="0" lvl="0" indent="0" algn="l" rtl="0">
              <a:lnSpc>
                <a:spcPct val="115000"/>
              </a:lnSpc>
              <a:spcBef>
                <a:spcPts val="1000"/>
              </a:spcBef>
              <a:spcAft>
                <a:spcPts val="0"/>
              </a:spcAft>
              <a:buNone/>
            </a:pPr>
            <a:r>
              <a:rPr lang="en" sz="1200" b="1">
                <a:solidFill>
                  <a:schemeClr val="dk2"/>
                </a:solidFill>
                <a:latin typeface="Inter"/>
                <a:ea typeface="Inter"/>
                <a:cs typeface="Inter"/>
                <a:sym typeface="Inter"/>
              </a:rPr>
              <a:t>Vectors</a:t>
            </a:r>
            <a:endParaRPr sz="1200" b="1">
              <a:solidFill>
                <a:schemeClr val="dk2"/>
              </a:solidFill>
              <a:latin typeface="Inter"/>
              <a:ea typeface="Inter"/>
              <a:cs typeface="Inter"/>
              <a:sym typeface="Inter"/>
            </a:endParaRPr>
          </a:p>
          <a:p>
            <a:pPr marL="457200" lvl="0" indent="-304800" algn="l" rtl="0">
              <a:lnSpc>
                <a:spcPct val="115000"/>
              </a:lnSpc>
              <a:spcBef>
                <a:spcPts val="1000"/>
              </a:spcBef>
              <a:spcAft>
                <a:spcPts val="0"/>
              </a:spcAft>
              <a:buClr>
                <a:schemeClr val="lt2"/>
              </a:buClr>
              <a:buSzPts val="1200"/>
              <a:buFont typeface="Inter"/>
              <a:buChar char="●"/>
            </a:pPr>
            <a:r>
              <a:rPr lang="en" sz="1200" u="sng">
                <a:solidFill>
                  <a:schemeClr val="dk2"/>
                </a:solidFill>
                <a:latin typeface="Inter"/>
                <a:ea typeface="Inter"/>
                <a:cs typeface="Inter"/>
                <a:sym typeface="Inter"/>
                <a:hlinkClick r:id="rId3">
                  <a:extLst>
                    <a:ext uri="{A12FA001-AC4F-418D-AE19-62706E023703}">
                      <ahyp:hlinkClr xmlns:ahyp="http://schemas.microsoft.com/office/drawing/2018/hyperlinkcolor" val="tx"/>
                    </a:ext>
                  </a:extLst>
                </a:hlinkClick>
              </a:rPr>
              <a:t>Flat design minimal makeup artist landing page</a:t>
            </a:r>
            <a:endParaRPr sz="1200" b="1">
              <a:solidFill>
                <a:schemeClr val="dk2"/>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7"/>
        <p:cNvGrpSpPr/>
        <p:nvPr/>
      </p:nvGrpSpPr>
      <p:grpSpPr>
        <a:xfrm>
          <a:off x="0" y="0"/>
          <a:ext cx="0" cy="0"/>
          <a:chOff x="0" y="0"/>
          <a:chExt cx="0" cy="0"/>
        </a:xfrm>
      </p:grpSpPr>
      <p:sp>
        <p:nvSpPr>
          <p:cNvPr id="388" name="Google Shape;388;p3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389" name="Google Shape;389;p3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7" name="Google Shape;247;p23"/>
          <p:cNvSpPr txBox="1">
            <a:spLocks noGrp="1"/>
          </p:cNvSpPr>
          <p:nvPr>
            <p:ph type="subTitle" idx="3"/>
          </p:nvPr>
        </p:nvSpPr>
        <p:spPr>
          <a:xfrm>
            <a:off x="720000" y="1669475"/>
            <a:ext cx="1155259" cy="3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err="1"/>
              <a:t>Problema</a:t>
            </a:r>
            <a:r>
              <a:rPr lang="en" dirty="0"/>
              <a:t>:</a:t>
            </a:r>
            <a:endParaRPr dirty="0"/>
          </a:p>
        </p:txBody>
      </p:sp>
      <p:sp>
        <p:nvSpPr>
          <p:cNvPr id="244" name="Google Shape;244;p23"/>
          <p:cNvSpPr txBox="1">
            <a:spLocks noGrp="1"/>
          </p:cNvSpPr>
          <p:nvPr>
            <p:ph type="subTitle" idx="1"/>
          </p:nvPr>
        </p:nvSpPr>
        <p:spPr>
          <a:xfrm>
            <a:off x="701250" y="1205000"/>
            <a:ext cx="5464023" cy="3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err="1"/>
              <a:t>Objetivo</a:t>
            </a:r>
            <a:r>
              <a:rPr lang="en-GB" b="1" dirty="0"/>
              <a:t>: </a:t>
            </a:r>
            <a:r>
              <a:rPr lang="en-GB" dirty="0"/>
              <a:t>Fazer </a:t>
            </a:r>
            <a:r>
              <a:rPr lang="en-GB" dirty="0" err="1"/>
              <a:t>entregas</a:t>
            </a:r>
            <a:r>
              <a:rPr lang="en-GB" dirty="0"/>
              <a:t> da forma </a:t>
            </a:r>
            <a:r>
              <a:rPr lang="en-GB" dirty="0" err="1"/>
              <a:t>mais</a:t>
            </a:r>
            <a:r>
              <a:rPr lang="en-GB" dirty="0"/>
              <a:t> </a:t>
            </a:r>
            <a:r>
              <a:rPr lang="en-GB" dirty="0" err="1"/>
              <a:t>económica</a:t>
            </a:r>
            <a:r>
              <a:rPr lang="en-GB" dirty="0"/>
              <a:t> </a:t>
            </a:r>
            <a:r>
              <a:rPr lang="en-GB" dirty="0" err="1"/>
              <a:t>possível</a:t>
            </a:r>
            <a:r>
              <a:rPr lang="en-GB" dirty="0"/>
              <a:t> </a:t>
            </a:r>
            <a:endParaRPr lang="en-GB" dirty="0">
              <a:solidFill>
                <a:schemeClr val="dk2"/>
              </a:solidFill>
            </a:endParaRPr>
          </a:p>
        </p:txBody>
      </p:sp>
      <p:sp>
        <p:nvSpPr>
          <p:cNvPr id="245" name="Google Shape;245;p23"/>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800" dirty="0" err="1"/>
              <a:t>Serviço</a:t>
            </a:r>
            <a:r>
              <a:rPr lang="en" sz="2800" dirty="0"/>
              <a:t> de </a:t>
            </a:r>
            <a:r>
              <a:rPr lang="en" sz="2800" dirty="0" err="1"/>
              <a:t>distribuição</a:t>
            </a:r>
            <a:r>
              <a:rPr lang="en" sz="2800" dirty="0"/>
              <a:t> </a:t>
            </a:r>
            <a:r>
              <a:rPr lang="en" sz="2800" i="1"/>
              <a:t>HEALTH PLANET</a:t>
            </a:r>
            <a:endParaRPr sz="2800" i="1" dirty="0"/>
          </a:p>
        </p:txBody>
      </p:sp>
      <p:sp>
        <p:nvSpPr>
          <p:cNvPr id="248" name="Google Shape;248;p23"/>
          <p:cNvSpPr/>
          <p:nvPr/>
        </p:nvSpPr>
        <p:spPr>
          <a:xfrm>
            <a:off x="822200" y="1076625"/>
            <a:ext cx="58905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 name="TextBox 4">
            <a:extLst>
              <a:ext uri="{FF2B5EF4-FFF2-40B4-BE49-F238E27FC236}">
                <a16:creationId xmlns:a16="http://schemas.microsoft.com/office/drawing/2014/main" id="{8C53DBE0-283A-2C44-1267-9CA964B6F6B3}"/>
              </a:ext>
            </a:extLst>
          </p:cNvPr>
          <p:cNvSpPr txBox="1"/>
          <p:nvPr/>
        </p:nvSpPr>
        <p:spPr>
          <a:xfrm>
            <a:off x="919618" y="2042175"/>
            <a:ext cx="7504382" cy="2031325"/>
          </a:xfrm>
          <a:prstGeom prst="rect">
            <a:avLst/>
          </a:prstGeom>
          <a:noFill/>
        </p:spPr>
        <p:txBody>
          <a:bodyPr wrap="square">
            <a:spAutoFit/>
          </a:bodyPr>
          <a:lstStyle/>
          <a:p>
            <a:r>
              <a:rPr lang="pt-PT" dirty="0">
                <a:solidFill>
                  <a:schemeClr val="dk2"/>
                </a:solidFill>
                <a:latin typeface="Inter"/>
                <a:ea typeface="Inter"/>
                <a:sym typeface="Inter"/>
              </a:rPr>
              <a:t>O problema será formulado como um problema de procura</a:t>
            </a:r>
          </a:p>
          <a:p>
            <a:r>
              <a:rPr lang="pt-PT" dirty="0">
                <a:solidFill>
                  <a:schemeClr val="dk2"/>
                </a:solidFill>
                <a:latin typeface="Inter"/>
                <a:ea typeface="Inter"/>
                <a:sym typeface="Inter"/>
              </a:rPr>
              <a:t>	</a:t>
            </a:r>
            <a:r>
              <a:rPr lang="pt-PT" b="1" dirty="0">
                <a:solidFill>
                  <a:schemeClr val="dk2"/>
                </a:solidFill>
                <a:latin typeface="Inter"/>
                <a:ea typeface="Inter"/>
                <a:sym typeface="Inter"/>
              </a:rPr>
              <a:t>Estado inicial </a:t>
            </a:r>
            <a:r>
              <a:rPr lang="pt-PT" dirty="0">
                <a:solidFill>
                  <a:schemeClr val="dk2"/>
                </a:solidFill>
                <a:latin typeface="Inter"/>
                <a:ea typeface="Inter"/>
                <a:sym typeface="Inter"/>
              </a:rPr>
              <a:t>- localização inicial do estafeta</a:t>
            </a:r>
          </a:p>
          <a:p>
            <a:r>
              <a:rPr lang="pt-PT" dirty="0">
                <a:solidFill>
                  <a:schemeClr val="dk2"/>
                </a:solidFill>
                <a:latin typeface="Inter"/>
                <a:ea typeface="Inter"/>
                <a:sym typeface="Inter"/>
              </a:rPr>
              <a:t>	</a:t>
            </a:r>
            <a:r>
              <a:rPr lang="pt-PT" b="1" dirty="0">
                <a:solidFill>
                  <a:schemeClr val="dk2"/>
                </a:solidFill>
                <a:latin typeface="Inter"/>
                <a:ea typeface="Inter"/>
                <a:sym typeface="Inter"/>
              </a:rPr>
              <a:t>Estado objetivo </a:t>
            </a:r>
            <a:r>
              <a:rPr lang="pt-PT" dirty="0">
                <a:solidFill>
                  <a:schemeClr val="dk2"/>
                </a:solidFill>
                <a:latin typeface="Inter"/>
                <a:ea typeface="Inter"/>
                <a:sym typeface="Inter"/>
              </a:rPr>
              <a:t>- conclusão das entregas dentro do prazo estipulado. </a:t>
            </a:r>
          </a:p>
          <a:p>
            <a:endParaRPr lang="pt-PT" dirty="0">
              <a:solidFill>
                <a:schemeClr val="dk2"/>
              </a:solidFill>
              <a:latin typeface="Inter"/>
              <a:ea typeface="Inter"/>
              <a:sym typeface="Inter"/>
            </a:endParaRPr>
          </a:p>
          <a:p>
            <a:endParaRPr lang="pt-PT" dirty="0">
              <a:solidFill>
                <a:schemeClr val="dk2"/>
              </a:solidFill>
              <a:latin typeface="Inter"/>
              <a:ea typeface="Inter"/>
              <a:sym typeface="Inter"/>
            </a:endParaRPr>
          </a:p>
          <a:p>
            <a:endParaRPr lang="pt-PT" dirty="0">
              <a:solidFill>
                <a:schemeClr val="dk2"/>
              </a:solidFill>
              <a:latin typeface="Inter"/>
              <a:ea typeface="Inter"/>
              <a:sym typeface="Inter"/>
            </a:endParaRPr>
          </a:p>
          <a:p>
            <a:r>
              <a:rPr lang="pt-PT" dirty="0">
                <a:solidFill>
                  <a:schemeClr val="dk2"/>
                </a:solidFill>
                <a:latin typeface="Inter"/>
                <a:ea typeface="Inter"/>
                <a:sym typeface="Inter"/>
              </a:rPr>
              <a:t>Os algoritmos incluem a seleção do meio de transporte e a escolha da rota, com o custo associado a cada solução sendo calculado com base no tempo, consumo energético e penalizações por atraso.</a:t>
            </a:r>
            <a:endParaRPr lang="en-PT" dirty="0">
              <a:solidFill>
                <a:schemeClr val="dk2"/>
              </a:solidFill>
              <a:latin typeface="Inter"/>
              <a:ea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3"/>
        <p:cNvGrpSpPr/>
        <p:nvPr/>
      </p:nvGrpSpPr>
      <p:grpSpPr>
        <a:xfrm>
          <a:off x="0" y="0"/>
          <a:ext cx="0" cy="0"/>
          <a:chOff x="0" y="0"/>
          <a:chExt cx="0" cy="0"/>
        </a:xfrm>
      </p:grpSpPr>
      <p:sp>
        <p:nvSpPr>
          <p:cNvPr id="394" name="Google Shape;394;p3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395" name="Google Shape;395;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9"/>
        <p:cNvGrpSpPr/>
        <p:nvPr/>
      </p:nvGrpSpPr>
      <p:grpSpPr>
        <a:xfrm>
          <a:off x="0" y="0"/>
          <a:ext cx="0" cy="0"/>
          <a:chOff x="0" y="0"/>
          <a:chExt cx="0" cy="0"/>
        </a:xfrm>
      </p:grpSpPr>
      <p:sp>
        <p:nvSpPr>
          <p:cNvPr id="400" name="Google Shape;400;p3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Patua One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https://fonts.google.com/specimen/Patua+One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Inter</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https://fonts.google.com/specimen/Inter</a:t>
            </a:r>
            <a:r>
              <a:rPr lang="en" sz="1100">
                <a:solidFill>
                  <a:schemeClr val="lt1"/>
                </a:solidFill>
              </a:rPr>
              <a:t>)</a:t>
            </a:r>
            <a:endParaRPr sz="1100">
              <a:solidFill>
                <a:schemeClr val="lt1"/>
              </a:solidFill>
            </a:endParaRPr>
          </a:p>
        </p:txBody>
      </p:sp>
      <p:sp>
        <p:nvSpPr>
          <p:cNvPr id="401" name="Google Shape;401;p3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402" name="Google Shape;402;p32"/>
          <p:cNvSpPr/>
          <p:nvPr/>
        </p:nvSpPr>
        <p:spPr>
          <a:xfrm>
            <a:off x="2583563" y="2947175"/>
            <a:ext cx="791400" cy="754200"/>
          </a:xfrm>
          <a:prstGeom prst="roundRect">
            <a:avLst>
              <a:gd name="adj" fmla="val 16667"/>
            </a:avLst>
          </a:prstGeom>
          <a:solidFill>
            <a:srgbClr val="DA622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3645382" y="2947175"/>
            <a:ext cx="791400" cy="754200"/>
          </a:xfrm>
          <a:prstGeom prst="roundRect">
            <a:avLst>
              <a:gd name="adj" fmla="val 16667"/>
            </a:avLst>
          </a:prstGeom>
          <a:solidFill>
            <a:srgbClr val="FDFCF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4707202" y="2947175"/>
            <a:ext cx="791400" cy="754200"/>
          </a:xfrm>
          <a:prstGeom prst="roundRect">
            <a:avLst>
              <a:gd name="adj" fmla="val 16667"/>
            </a:avLst>
          </a:prstGeom>
          <a:solidFill>
            <a:srgbClr val="882E0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#da622e</a:t>
            </a:r>
            <a:endParaRPr sz="1000">
              <a:solidFill>
                <a:srgbClr val="FFFFFF"/>
              </a:solidFill>
            </a:endParaRPr>
          </a:p>
        </p:txBody>
      </p:sp>
      <p:sp>
        <p:nvSpPr>
          <p:cNvPr id="406" name="Google Shape;406;p32"/>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#fdfcf8</a:t>
            </a:r>
            <a:endParaRPr sz="1000">
              <a:solidFill>
                <a:schemeClr val="dk1"/>
              </a:solidFill>
            </a:endParaRPr>
          </a:p>
        </p:txBody>
      </p:sp>
      <p:sp>
        <p:nvSpPr>
          <p:cNvPr id="407" name="Google Shape;407;p32"/>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DA622E"/>
              </a:buClr>
              <a:buSzPts val="1100"/>
              <a:buFont typeface="Arial"/>
              <a:buNone/>
            </a:pPr>
            <a:r>
              <a:rPr lang="en" sz="1000">
                <a:solidFill>
                  <a:srgbClr val="FFFFFF"/>
                </a:solidFill>
              </a:rPr>
              <a:t>#882e06</a:t>
            </a:r>
            <a:endParaRPr sz="1000">
              <a:solidFill>
                <a:srgbClr val="FFFFFF"/>
              </a:solidFill>
            </a:endParaRPr>
          </a:p>
        </p:txBody>
      </p:sp>
      <p:sp>
        <p:nvSpPr>
          <p:cNvPr id="408" name="Google Shape;408;p32"/>
          <p:cNvSpPr/>
          <p:nvPr/>
        </p:nvSpPr>
        <p:spPr>
          <a:xfrm>
            <a:off x="5769038" y="2947175"/>
            <a:ext cx="791400" cy="754200"/>
          </a:xfrm>
          <a:prstGeom prst="roundRect">
            <a:avLst>
              <a:gd name="adj" fmla="val 16667"/>
            </a:avLst>
          </a:prstGeom>
          <a:solidFill>
            <a:srgbClr val="FFA9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DA622E"/>
              </a:buClr>
              <a:buSzPts val="1100"/>
              <a:buFont typeface="Arial"/>
              <a:buNone/>
            </a:pPr>
            <a:r>
              <a:rPr lang="en" sz="1000">
                <a:solidFill>
                  <a:schemeClr val="dk1"/>
                </a:solidFill>
              </a:rPr>
              <a:t>#ffa900</a:t>
            </a:r>
            <a:endParaRPr sz="1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13"/>
        <p:cNvGrpSpPr/>
        <p:nvPr/>
      </p:nvGrpSpPr>
      <p:grpSpPr>
        <a:xfrm>
          <a:off x="0" y="0"/>
          <a:ext cx="0" cy="0"/>
          <a:chOff x="0" y="0"/>
          <a:chExt cx="0" cy="0"/>
        </a:xfrm>
      </p:grpSpPr>
      <p:sp>
        <p:nvSpPr>
          <p:cNvPr id="414" name="Google Shape;414;p3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415" name="Google Shape;415;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416" name="Google Shape;416;p3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417" name="Google Shape;417;p3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418" name="Google Shape;418;p3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419" name="Google Shape;419;p3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420" name="Google Shape;420;p3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421" name="Google Shape;421;p3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422" name="Google Shape;422;p3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423" name="Google Shape;423;p3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424" name="Google Shape;424;p3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425" name="Google Shape;425;p3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29"/>
        <p:cNvGrpSpPr/>
        <p:nvPr/>
      </p:nvGrpSpPr>
      <p:grpSpPr>
        <a:xfrm>
          <a:off x="0" y="0"/>
          <a:ext cx="0" cy="0"/>
          <a:chOff x="0" y="0"/>
          <a:chExt cx="0" cy="0"/>
        </a:xfrm>
      </p:grpSpPr>
      <p:grpSp>
        <p:nvGrpSpPr>
          <p:cNvPr id="430" name="Google Shape;430;p34"/>
          <p:cNvGrpSpPr/>
          <p:nvPr/>
        </p:nvGrpSpPr>
        <p:grpSpPr>
          <a:xfrm>
            <a:off x="5048544" y="3019584"/>
            <a:ext cx="442841" cy="514271"/>
            <a:chOff x="4727025" y="1332775"/>
            <a:chExt cx="59900" cy="69625"/>
          </a:xfrm>
        </p:grpSpPr>
        <p:sp>
          <p:nvSpPr>
            <p:cNvPr id="431" name="Google Shape;431;p3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4"/>
          <p:cNvGrpSpPr/>
          <p:nvPr/>
        </p:nvGrpSpPr>
        <p:grpSpPr>
          <a:xfrm>
            <a:off x="5723860" y="2267072"/>
            <a:ext cx="500909" cy="500899"/>
            <a:chOff x="4820425" y="1329900"/>
            <a:chExt cx="70175" cy="70350"/>
          </a:xfrm>
        </p:grpSpPr>
        <p:sp>
          <p:nvSpPr>
            <p:cNvPr id="434" name="Google Shape;434;p3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4"/>
          <p:cNvGrpSpPr/>
          <p:nvPr/>
        </p:nvGrpSpPr>
        <p:grpSpPr>
          <a:xfrm>
            <a:off x="6376484" y="2278862"/>
            <a:ext cx="538135" cy="493119"/>
            <a:chOff x="4903200" y="1331525"/>
            <a:chExt cx="73575" cy="67425"/>
          </a:xfrm>
        </p:grpSpPr>
        <p:sp>
          <p:nvSpPr>
            <p:cNvPr id="439" name="Google Shape;439;p3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40" name="Google Shape;440;p3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34"/>
          <p:cNvGrpSpPr/>
          <p:nvPr/>
        </p:nvGrpSpPr>
        <p:grpSpPr>
          <a:xfrm>
            <a:off x="5636435" y="3020840"/>
            <a:ext cx="544563" cy="511895"/>
            <a:chOff x="4815575" y="1416800"/>
            <a:chExt cx="73750" cy="71400"/>
          </a:xfrm>
        </p:grpSpPr>
        <p:sp>
          <p:nvSpPr>
            <p:cNvPr id="442" name="Google Shape;442;p3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4"/>
          <p:cNvGrpSpPr/>
          <p:nvPr/>
        </p:nvGrpSpPr>
        <p:grpSpPr>
          <a:xfrm>
            <a:off x="6333060" y="3020546"/>
            <a:ext cx="602914" cy="512477"/>
            <a:chOff x="4902475" y="1418875"/>
            <a:chExt cx="74500" cy="63775"/>
          </a:xfrm>
        </p:grpSpPr>
        <p:sp>
          <p:nvSpPr>
            <p:cNvPr id="446" name="Google Shape;446;p3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4"/>
          <p:cNvGrpSpPr/>
          <p:nvPr/>
        </p:nvGrpSpPr>
        <p:grpSpPr>
          <a:xfrm>
            <a:off x="5748932" y="3759785"/>
            <a:ext cx="515391" cy="525699"/>
            <a:chOff x="4818100" y="1507675"/>
            <a:chExt cx="71225" cy="71625"/>
          </a:xfrm>
        </p:grpSpPr>
        <p:sp>
          <p:nvSpPr>
            <p:cNvPr id="449" name="Google Shape;449;p3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34"/>
          <p:cNvGrpSpPr/>
          <p:nvPr/>
        </p:nvGrpSpPr>
        <p:grpSpPr>
          <a:xfrm>
            <a:off x="5087034" y="3781317"/>
            <a:ext cx="522956" cy="489869"/>
            <a:chOff x="4721450" y="1509475"/>
            <a:chExt cx="79350" cy="74325"/>
          </a:xfrm>
        </p:grpSpPr>
        <p:sp>
          <p:nvSpPr>
            <p:cNvPr id="454" name="Google Shape;454;p3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34"/>
          <p:cNvGrpSpPr/>
          <p:nvPr/>
        </p:nvGrpSpPr>
        <p:grpSpPr>
          <a:xfrm>
            <a:off x="6410277" y="3761069"/>
            <a:ext cx="525704" cy="535436"/>
            <a:chOff x="4906800" y="1507500"/>
            <a:chExt cx="70350" cy="71075"/>
          </a:xfrm>
        </p:grpSpPr>
        <p:sp>
          <p:nvSpPr>
            <p:cNvPr id="459" name="Google Shape;459;p3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34"/>
          <p:cNvGrpSpPr/>
          <p:nvPr/>
        </p:nvGrpSpPr>
        <p:grpSpPr>
          <a:xfrm>
            <a:off x="4443099" y="2267050"/>
            <a:ext cx="508054" cy="508095"/>
            <a:chOff x="3736598" y="2170606"/>
            <a:chExt cx="404889" cy="404889"/>
          </a:xfrm>
        </p:grpSpPr>
        <p:sp>
          <p:nvSpPr>
            <p:cNvPr id="465" name="Google Shape;465;p3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34"/>
          <p:cNvGrpSpPr/>
          <p:nvPr/>
        </p:nvGrpSpPr>
        <p:grpSpPr>
          <a:xfrm>
            <a:off x="3731139" y="2267145"/>
            <a:ext cx="575790" cy="507904"/>
            <a:chOff x="3161917" y="2170682"/>
            <a:chExt cx="458870" cy="404737"/>
          </a:xfrm>
        </p:grpSpPr>
        <p:sp>
          <p:nvSpPr>
            <p:cNvPr id="470" name="Google Shape;470;p3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71" name="Google Shape;471;p3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34"/>
          <p:cNvGrpSpPr/>
          <p:nvPr/>
        </p:nvGrpSpPr>
        <p:grpSpPr>
          <a:xfrm>
            <a:off x="3758669" y="3027517"/>
            <a:ext cx="520730" cy="498567"/>
            <a:chOff x="3179914" y="2889488"/>
            <a:chExt cx="422876" cy="404911"/>
          </a:xfrm>
        </p:grpSpPr>
        <p:sp>
          <p:nvSpPr>
            <p:cNvPr id="474" name="Google Shape;474;p3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4"/>
          <p:cNvGrpSpPr/>
          <p:nvPr/>
        </p:nvGrpSpPr>
        <p:grpSpPr>
          <a:xfrm>
            <a:off x="4387349" y="3027477"/>
            <a:ext cx="516145" cy="498648"/>
            <a:chOff x="3729467" y="2889422"/>
            <a:chExt cx="419153" cy="404977"/>
          </a:xfrm>
        </p:grpSpPr>
        <p:sp>
          <p:nvSpPr>
            <p:cNvPr id="481" name="Google Shape;481;p3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3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 name="Google Shape;492;p34"/>
          <p:cNvGrpSpPr/>
          <p:nvPr/>
        </p:nvGrpSpPr>
        <p:grpSpPr>
          <a:xfrm>
            <a:off x="7107677" y="2474362"/>
            <a:ext cx="166473" cy="141497"/>
            <a:chOff x="4660325" y="1866850"/>
            <a:chExt cx="68350" cy="58100"/>
          </a:xfrm>
        </p:grpSpPr>
        <p:sp>
          <p:nvSpPr>
            <p:cNvPr id="493" name="Google Shape;493;p3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34"/>
          <p:cNvGrpSpPr/>
          <p:nvPr/>
        </p:nvGrpSpPr>
        <p:grpSpPr>
          <a:xfrm>
            <a:off x="7417022" y="2500086"/>
            <a:ext cx="162515" cy="90049"/>
            <a:chOff x="4791775" y="1877500"/>
            <a:chExt cx="66725" cy="36975"/>
          </a:xfrm>
        </p:grpSpPr>
        <p:sp>
          <p:nvSpPr>
            <p:cNvPr id="496" name="Google Shape;496;p3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4"/>
          <p:cNvGrpSpPr/>
          <p:nvPr/>
        </p:nvGrpSpPr>
        <p:grpSpPr>
          <a:xfrm>
            <a:off x="7738734" y="2500086"/>
            <a:ext cx="144979" cy="90049"/>
            <a:chOff x="4923925" y="1877500"/>
            <a:chExt cx="59525" cy="36975"/>
          </a:xfrm>
        </p:grpSpPr>
        <p:sp>
          <p:nvSpPr>
            <p:cNvPr id="499" name="Google Shape;499;p3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34"/>
          <p:cNvGrpSpPr/>
          <p:nvPr/>
        </p:nvGrpSpPr>
        <p:grpSpPr>
          <a:xfrm>
            <a:off x="8033226" y="2482277"/>
            <a:ext cx="141447" cy="125667"/>
            <a:chOff x="5058450" y="1870100"/>
            <a:chExt cx="58075" cy="51600"/>
          </a:xfrm>
        </p:grpSpPr>
        <p:sp>
          <p:nvSpPr>
            <p:cNvPr id="502" name="Google Shape;502;p3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4"/>
          <p:cNvGrpSpPr/>
          <p:nvPr/>
        </p:nvGrpSpPr>
        <p:grpSpPr>
          <a:xfrm>
            <a:off x="7447741" y="2904685"/>
            <a:ext cx="101077" cy="107645"/>
            <a:chOff x="4811425" y="2065025"/>
            <a:chExt cx="41500" cy="44200"/>
          </a:xfrm>
        </p:grpSpPr>
        <p:sp>
          <p:nvSpPr>
            <p:cNvPr id="505" name="Google Shape;505;p3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4"/>
          <p:cNvGrpSpPr/>
          <p:nvPr/>
        </p:nvGrpSpPr>
        <p:grpSpPr>
          <a:xfrm>
            <a:off x="7740178" y="2904898"/>
            <a:ext cx="120867" cy="107218"/>
            <a:chOff x="4929875" y="2065025"/>
            <a:chExt cx="49625" cy="44025"/>
          </a:xfrm>
        </p:grpSpPr>
        <p:sp>
          <p:nvSpPr>
            <p:cNvPr id="508" name="Google Shape;508;p3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34"/>
          <p:cNvGrpSpPr/>
          <p:nvPr/>
        </p:nvGrpSpPr>
        <p:grpSpPr>
          <a:xfrm>
            <a:off x="8068847" y="2907912"/>
            <a:ext cx="70206" cy="101191"/>
            <a:chOff x="5083925" y="2066350"/>
            <a:chExt cx="28825" cy="41550"/>
          </a:xfrm>
        </p:grpSpPr>
        <p:sp>
          <p:nvSpPr>
            <p:cNvPr id="511" name="Google Shape;511;p3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4"/>
          <p:cNvGrpSpPr/>
          <p:nvPr/>
        </p:nvGrpSpPr>
        <p:grpSpPr>
          <a:xfrm>
            <a:off x="7100401" y="2923559"/>
            <a:ext cx="181026" cy="69896"/>
            <a:chOff x="4659775" y="2072775"/>
            <a:chExt cx="74325" cy="28700"/>
          </a:xfrm>
        </p:grpSpPr>
        <p:sp>
          <p:nvSpPr>
            <p:cNvPr id="514" name="Google Shape;514;p3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4"/>
          <p:cNvGrpSpPr/>
          <p:nvPr/>
        </p:nvGrpSpPr>
        <p:grpSpPr>
          <a:xfrm>
            <a:off x="8020257" y="2714124"/>
            <a:ext cx="167387" cy="89197"/>
            <a:chOff x="4662475" y="1976500"/>
            <a:chExt cx="68725" cy="36625"/>
          </a:xfrm>
        </p:grpSpPr>
        <p:sp>
          <p:nvSpPr>
            <p:cNvPr id="518" name="Google Shape;518;p3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4"/>
          <p:cNvGrpSpPr/>
          <p:nvPr/>
        </p:nvGrpSpPr>
        <p:grpSpPr>
          <a:xfrm>
            <a:off x="7717162" y="2717564"/>
            <a:ext cx="166899" cy="82317"/>
            <a:chOff x="4920150" y="1977875"/>
            <a:chExt cx="68525" cy="33800"/>
          </a:xfrm>
        </p:grpSpPr>
        <p:sp>
          <p:nvSpPr>
            <p:cNvPr id="522" name="Google Shape;522;p3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4"/>
          <p:cNvGrpSpPr/>
          <p:nvPr/>
        </p:nvGrpSpPr>
        <p:grpSpPr>
          <a:xfrm>
            <a:off x="7128319" y="3121482"/>
            <a:ext cx="125190" cy="127858"/>
            <a:chOff x="4676550" y="2160575"/>
            <a:chExt cx="51400" cy="52500"/>
          </a:xfrm>
        </p:grpSpPr>
        <p:sp>
          <p:nvSpPr>
            <p:cNvPr id="526" name="Google Shape;526;p3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4"/>
          <p:cNvGrpSpPr/>
          <p:nvPr/>
        </p:nvGrpSpPr>
        <p:grpSpPr>
          <a:xfrm>
            <a:off x="7425577" y="3128514"/>
            <a:ext cx="145405" cy="113794"/>
            <a:chOff x="4768325" y="2163475"/>
            <a:chExt cx="59700" cy="46725"/>
          </a:xfrm>
        </p:grpSpPr>
        <p:sp>
          <p:nvSpPr>
            <p:cNvPr id="530" name="Google Shape;530;p3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3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34"/>
          <p:cNvGrpSpPr/>
          <p:nvPr/>
        </p:nvGrpSpPr>
        <p:grpSpPr>
          <a:xfrm>
            <a:off x="7441895" y="3383608"/>
            <a:ext cx="112768" cy="106853"/>
            <a:chOff x="4768575" y="2253950"/>
            <a:chExt cx="46300" cy="43875"/>
          </a:xfrm>
        </p:grpSpPr>
        <p:sp>
          <p:nvSpPr>
            <p:cNvPr id="539" name="Google Shape;539;p3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34"/>
          <p:cNvGrpSpPr/>
          <p:nvPr/>
        </p:nvGrpSpPr>
        <p:grpSpPr>
          <a:xfrm>
            <a:off x="7741518" y="3872634"/>
            <a:ext cx="118187" cy="146246"/>
            <a:chOff x="4960900" y="2433225"/>
            <a:chExt cx="48525" cy="60050"/>
          </a:xfrm>
        </p:grpSpPr>
        <p:sp>
          <p:nvSpPr>
            <p:cNvPr id="542" name="Google Shape;542;p3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34"/>
          <p:cNvGrpSpPr/>
          <p:nvPr/>
        </p:nvGrpSpPr>
        <p:grpSpPr>
          <a:xfrm>
            <a:off x="7430083" y="4136695"/>
            <a:ext cx="136394" cy="143810"/>
            <a:chOff x="4854075" y="2527625"/>
            <a:chExt cx="56000" cy="59050"/>
          </a:xfrm>
        </p:grpSpPr>
        <p:sp>
          <p:nvSpPr>
            <p:cNvPr id="545" name="Google Shape;545;p3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3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34"/>
          <p:cNvGrpSpPr/>
          <p:nvPr/>
        </p:nvGrpSpPr>
        <p:grpSpPr>
          <a:xfrm>
            <a:off x="8054294" y="3600439"/>
            <a:ext cx="99312" cy="160797"/>
            <a:chOff x="5059700" y="2334775"/>
            <a:chExt cx="40775" cy="66025"/>
          </a:xfrm>
        </p:grpSpPr>
        <p:sp>
          <p:nvSpPr>
            <p:cNvPr id="551" name="Google Shape;551;p3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4"/>
          <p:cNvGrpSpPr/>
          <p:nvPr/>
        </p:nvGrpSpPr>
        <p:grpSpPr>
          <a:xfrm>
            <a:off x="8011458" y="3865571"/>
            <a:ext cx="184984" cy="160371"/>
            <a:chOff x="5037700" y="2430325"/>
            <a:chExt cx="75950" cy="65850"/>
          </a:xfrm>
        </p:grpSpPr>
        <p:sp>
          <p:nvSpPr>
            <p:cNvPr id="561" name="Google Shape;561;p3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34"/>
          <p:cNvGrpSpPr/>
          <p:nvPr/>
        </p:nvGrpSpPr>
        <p:grpSpPr>
          <a:xfrm>
            <a:off x="7430964" y="3632023"/>
            <a:ext cx="173014" cy="97629"/>
            <a:chOff x="4756975" y="2341800"/>
            <a:chExt cx="91975" cy="51925"/>
          </a:xfrm>
        </p:grpSpPr>
        <p:sp>
          <p:nvSpPr>
            <p:cNvPr id="564" name="Google Shape;564;p3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34"/>
          <p:cNvGrpSpPr/>
          <p:nvPr/>
        </p:nvGrpSpPr>
        <p:grpSpPr>
          <a:xfrm>
            <a:off x="7697901" y="4120720"/>
            <a:ext cx="212497" cy="175761"/>
            <a:chOff x="4943575" y="2516350"/>
            <a:chExt cx="98675" cy="81700"/>
          </a:xfrm>
        </p:grpSpPr>
        <p:sp>
          <p:nvSpPr>
            <p:cNvPr id="585" name="Google Shape;585;p3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34"/>
          <p:cNvGrpSpPr/>
          <p:nvPr/>
        </p:nvGrpSpPr>
        <p:grpSpPr>
          <a:xfrm>
            <a:off x="1955962" y="3346963"/>
            <a:ext cx="965351" cy="134611"/>
            <a:chOff x="4411970" y="2962952"/>
            <a:chExt cx="706544" cy="104212"/>
          </a:xfrm>
        </p:grpSpPr>
        <p:sp>
          <p:nvSpPr>
            <p:cNvPr id="664" name="Google Shape;664;p3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34"/>
          <p:cNvGrpSpPr/>
          <p:nvPr/>
        </p:nvGrpSpPr>
        <p:grpSpPr>
          <a:xfrm>
            <a:off x="1955962" y="2935877"/>
            <a:ext cx="960158" cy="289172"/>
            <a:chOff x="4411970" y="2726085"/>
            <a:chExt cx="643107" cy="193659"/>
          </a:xfrm>
        </p:grpSpPr>
        <p:sp>
          <p:nvSpPr>
            <p:cNvPr id="669" name="Google Shape;669;p3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4"/>
          <p:cNvGrpSpPr/>
          <p:nvPr/>
        </p:nvGrpSpPr>
        <p:grpSpPr>
          <a:xfrm>
            <a:off x="958854" y="3201987"/>
            <a:ext cx="833173" cy="259209"/>
            <a:chOff x="4411970" y="4340222"/>
            <a:chExt cx="779467" cy="242683"/>
          </a:xfrm>
        </p:grpSpPr>
        <p:sp>
          <p:nvSpPr>
            <p:cNvPr id="673" name="Google Shape;673;p3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4"/>
          <p:cNvGrpSpPr/>
          <p:nvPr/>
        </p:nvGrpSpPr>
        <p:grpSpPr>
          <a:xfrm>
            <a:off x="1955962" y="2597733"/>
            <a:ext cx="965160" cy="216230"/>
            <a:chOff x="4411970" y="2468674"/>
            <a:chExt cx="747317" cy="167425"/>
          </a:xfrm>
        </p:grpSpPr>
        <p:sp>
          <p:nvSpPr>
            <p:cNvPr id="677" name="Google Shape;677;p3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34"/>
          <p:cNvGrpSpPr/>
          <p:nvPr/>
        </p:nvGrpSpPr>
        <p:grpSpPr>
          <a:xfrm>
            <a:off x="954709" y="2502450"/>
            <a:ext cx="810451" cy="319148"/>
            <a:chOff x="4411970" y="3686602"/>
            <a:chExt cx="797845" cy="314215"/>
          </a:xfrm>
        </p:grpSpPr>
        <p:sp>
          <p:nvSpPr>
            <p:cNvPr id="680" name="Google Shape;680;p3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3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34"/>
          <p:cNvGrpSpPr/>
          <p:nvPr/>
        </p:nvGrpSpPr>
        <p:grpSpPr>
          <a:xfrm>
            <a:off x="954806" y="2256974"/>
            <a:ext cx="1970333" cy="208784"/>
            <a:chOff x="6336019" y="3733725"/>
            <a:chExt cx="2566206" cy="351310"/>
          </a:xfrm>
        </p:grpSpPr>
        <p:sp>
          <p:nvSpPr>
            <p:cNvPr id="687" name="Google Shape;687;p3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34"/>
          <p:cNvGrpSpPr/>
          <p:nvPr/>
        </p:nvGrpSpPr>
        <p:grpSpPr>
          <a:xfrm>
            <a:off x="1955962" y="3864529"/>
            <a:ext cx="946551" cy="153200"/>
            <a:chOff x="4404545" y="3301592"/>
            <a:chExt cx="782403" cy="129272"/>
          </a:xfrm>
        </p:grpSpPr>
        <p:sp>
          <p:nvSpPr>
            <p:cNvPr id="692" name="Google Shape;692;p3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34"/>
          <p:cNvGrpSpPr/>
          <p:nvPr/>
        </p:nvGrpSpPr>
        <p:grpSpPr>
          <a:xfrm>
            <a:off x="1955962" y="3603488"/>
            <a:ext cx="962257" cy="139127"/>
            <a:chOff x="4411970" y="3131459"/>
            <a:chExt cx="710520" cy="117397"/>
          </a:xfrm>
        </p:grpSpPr>
        <p:sp>
          <p:nvSpPr>
            <p:cNvPr id="695" name="Google Shape;695;p3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3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34"/>
          <p:cNvGrpSpPr/>
          <p:nvPr/>
        </p:nvGrpSpPr>
        <p:grpSpPr>
          <a:xfrm>
            <a:off x="956107" y="3538282"/>
            <a:ext cx="823838" cy="458988"/>
            <a:chOff x="4411970" y="1801825"/>
            <a:chExt cx="734586" cy="409262"/>
          </a:xfrm>
        </p:grpSpPr>
        <p:sp>
          <p:nvSpPr>
            <p:cNvPr id="699" name="Google Shape;699;p3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34"/>
          <p:cNvGrpSpPr/>
          <p:nvPr/>
        </p:nvGrpSpPr>
        <p:grpSpPr>
          <a:xfrm>
            <a:off x="956107" y="4086708"/>
            <a:ext cx="856348" cy="212039"/>
            <a:chOff x="4411970" y="2233974"/>
            <a:chExt cx="763574" cy="189068"/>
          </a:xfrm>
        </p:grpSpPr>
        <p:sp>
          <p:nvSpPr>
            <p:cNvPr id="702" name="Google Shape;702;p3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34"/>
          <p:cNvGrpSpPr/>
          <p:nvPr/>
        </p:nvGrpSpPr>
        <p:grpSpPr>
          <a:xfrm>
            <a:off x="3066303" y="2262044"/>
            <a:ext cx="511602" cy="511602"/>
            <a:chOff x="5681300" y="2527788"/>
            <a:chExt cx="805800" cy="805800"/>
          </a:xfrm>
        </p:grpSpPr>
        <p:sp>
          <p:nvSpPr>
            <p:cNvPr id="705" name="Google Shape;705;p3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34"/>
          <p:cNvGrpSpPr/>
          <p:nvPr/>
        </p:nvGrpSpPr>
        <p:grpSpPr>
          <a:xfrm>
            <a:off x="3063497" y="3028627"/>
            <a:ext cx="513021" cy="512935"/>
            <a:chOff x="4049800" y="640400"/>
            <a:chExt cx="858900" cy="858900"/>
          </a:xfrm>
        </p:grpSpPr>
        <p:sp>
          <p:nvSpPr>
            <p:cNvPr id="708" name="Google Shape;708;p3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34"/>
          <p:cNvGrpSpPr/>
          <p:nvPr/>
        </p:nvGrpSpPr>
        <p:grpSpPr>
          <a:xfrm>
            <a:off x="2980696" y="3680519"/>
            <a:ext cx="686489" cy="686585"/>
            <a:chOff x="5080188" y="927900"/>
            <a:chExt cx="961200" cy="961200"/>
          </a:xfrm>
        </p:grpSpPr>
        <p:sp>
          <p:nvSpPr>
            <p:cNvPr id="711" name="Google Shape;711;p3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4"/>
          <p:cNvGrpSpPr/>
          <p:nvPr/>
        </p:nvGrpSpPr>
        <p:grpSpPr>
          <a:xfrm>
            <a:off x="3763848" y="3773248"/>
            <a:ext cx="510373" cy="510937"/>
            <a:chOff x="7508249" y="1522825"/>
            <a:chExt cx="1326332" cy="1322987"/>
          </a:xfrm>
        </p:grpSpPr>
        <p:sp>
          <p:nvSpPr>
            <p:cNvPr id="720" name="Google Shape;720;p3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4"/>
          <p:cNvGrpSpPr/>
          <p:nvPr/>
        </p:nvGrpSpPr>
        <p:grpSpPr>
          <a:xfrm>
            <a:off x="4455441" y="3774653"/>
            <a:ext cx="492652" cy="503348"/>
            <a:chOff x="6039282" y="1042577"/>
            <a:chExt cx="734315" cy="731929"/>
          </a:xfrm>
        </p:grpSpPr>
        <p:sp>
          <p:nvSpPr>
            <p:cNvPr id="731" name="Google Shape;731;p3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34"/>
          <p:cNvGrpSpPr/>
          <p:nvPr/>
        </p:nvGrpSpPr>
        <p:grpSpPr>
          <a:xfrm>
            <a:off x="5095855" y="2270694"/>
            <a:ext cx="483304" cy="504902"/>
            <a:chOff x="1825800" y="1651625"/>
            <a:chExt cx="568125" cy="591775"/>
          </a:xfrm>
        </p:grpSpPr>
        <p:sp>
          <p:nvSpPr>
            <p:cNvPr id="753" name="Google Shape;753;p3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3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764" name="Google Shape;764;p3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pSp>
        <p:nvGrpSpPr>
          <p:cNvPr id="769" name="Google Shape;769;p35"/>
          <p:cNvGrpSpPr/>
          <p:nvPr/>
        </p:nvGrpSpPr>
        <p:grpSpPr>
          <a:xfrm>
            <a:off x="722059" y="955168"/>
            <a:ext cx="2492868" cy="1379876"/>
            <a:chOff x="2654821" y="2311071"/>
            <a:chExt cx="2279715" cy="1262120"/>
          </a:xfrm>
        </p:grpSpPr>
        <p:grpSp>
          <p:nvGrpSpPr>
            <p:cNvPr id="770" name="Google Shape;770;p35"/>
            <p:cNvGrpSpPr/>
            <p:nvPr/>
          </p:nvGrpSpPr>
          <p:grpSpPr>
            <a:xfrm>
              <a:off x="4034269" y="2840745"/>
              <a:ext cx="40212" cy="36437"/>
              <a:chOff x="4293400" y="2574725"/>
              <a:chExt cx="84425" cy="80100"/>
            </a:xfrm>
          </p:grpSpPr>
          <p:sp>
            <p:nvSpPr>
              <p:cNvPr id="771" name="Google Shape;771;p3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PT"/>
              </a:p>
            </p:txBody>
          </p:sp>
          <p:sp>
            <p:nvSpPr>
              <p:cNvPr id="772" name="Google Shape;772;p3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35"/>
            <p:cNvGrpSpPr/>
            <p:nvPr/>
          </p:nvGrpSpPr>
          <p:grpSpPr>
            <a:xfrm>
              <a:off x="3894606" y="2334874"/>
              <a:ext cx="913198" cy="518984"/>
              <a:chOff x="4000175" y="1462675"/>
              <a:chExt cx="1917275" cy="1140875"/>
            </a:xfrm>
          </p:grpSpPr>
          <p:sp>
            <p:nvSpPr>
              <p:cNvPr id="774" name="Google Shape;774;p3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PT"/>
              </a:p>
            </p:txBody>
          </p:sp>
          <p:grpSp>
            <p:nvGrpSpPr>
              <p:cNvPr id="775" name="Google Shape;775;p35"/>
              <p:cNvGrpSpPr/>
              <p:nvPr/>
            </p:nvGrpSpPr>
            <p:grpSpPr>
              <a:xfrm>
                <a:off x="4000175" y="1462675"/>
                <a:ext cx="1917275" cy="1140875"/>
                <a:chOff x="4000175" y="1462675"/>
                <a:chExt cx="1917275" cy="1140875"/>
              </a:xfrm>
            </p:grpSpPr>
            <p:sp>
              <p:nvSpPr>
                <p:cNvPr id="776" name="Google Shape;776;p3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PT"/>
                </a:p>
              </p:txBody>
            </p:sp>
            <p:sp>
              <p:nvSpPr>
                <p:cNvPr id="777" name="Google Shape;777;p3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81" name="Google Shape;781;p3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 name="Google Shape;782;p35"/>
            <p:cNvGrpSpPr/>
            <p:nvPr/>
          </p:nvGrpSpPr>
          <p:grpSpPr>
            <a:xfrm>
              <a:off x="3875768" y="2846704"/>
              <a:ext cx="44796" cy="47366"/>
              <a:chOff x="3960625" y="2587825"/>
              <a:chExt cx="94050" cy="104125"/>
            </a:xfrm>
          </p:grpSpPr>
          <p:sp>
            <p:nvSpPr>
              <p:cNvPr id="783" name="Google Shape;783;p3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PT"/>
              </a:p>
            </p:txBody>
          </p:sp>
          <p:sp>
            <p:nvSpPr>
              <p:cNvPr id="784" name="Google Shape;784;p3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35"/>
            <p:cNvGrpSpPr/>
            <p:nvPr/>
          </p:nvGrpSpPr>
          <p:grpSpPr>
            <a:xfrm>
              <a:off x="3782759" y="2807162"/>
              <a:ext cx="82686" cy="85487"/>
              <a:chOff x="3765350" y="2500900"/>
              <a:chExt cx="173600" cy="187925"/>
            </a:xfrm>
          </p:grpSpPr>
          <p:sp>
            <p:nvSpPr>
              <p:cNvPr id="786" name="Google Shape;786;p3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PT"/>
              </a:p>
            </p:txBody>
          </p:sp>
          <p:sp>
            <p:nvSpPr>
              <p:cNvPr id="787" name="Google Shape;787;p3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35"/>
            <p:cNvGrpSpPr/>
            <p:nvPr/>
          </p:nvGrpSpPr>
          <p:grpSpPr>
            <a:xfrm>
              <a:off x="3775674" y="2798496"/>
              <a:ext cx="40545" cy="23564"/>
              <a:chOff x="3750475" y="2481850"/>
              <a:chExt cx="85125" cy="51800"/>
            </a:xfrm>
          </p:grpSpPr>
          <p:sp>
            <p:nvSpPr>
              <p:cNvPr id="793" name="Google Shape;793;p3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PT"/>
              </a:p>
            </p:txBody>
          </p:sp>
        </p:grpSp>
        <p:grpSp>
          <p:nvGrpSpPr>
            <p:cNvPr id="795" name="Google Shape;795;p35"/>
            <p:cNvGrpSpPr/>
            <p:nvPr/>
          </p:nvGrpSpPr>
          <p:grpSpPr>
            <a:xfrm>
              <a:off x="3716946" y="2776024"/>
              <a:ext cx="81971" cy="76912"/>
              <a:chOff x="3627175" y="2432450"/>
              <a:chExt cx="172100" cy="169075"/>
            </a:xfrm>
          </p:grpSpPr>
          <p:sp>
            <p:nvSpPr>
              <p:cNvPr id="796" name="Google Shape;796;p3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PT"/>
              </a:p>
            </p:txBody>
          </p:sp>
          <p:sp>
            <p:nvSpPr>
              <p:cNvPr id="798" name="Google Shape;798;p3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PT"/>
              </a:p>
            </p:txBody>
          </p:sp>
        </p:grpSp>
        <p:grpSp>
          <p:nvGrpSpPr>
            <p:cNvPr id="799" name="Google Shape;799;p35"/>
            <p:cNvGrpSpPr/>
            <p:nvPr/>
          </p:nvGrpSpPr>
          <p:grpSpPr>
            <a:xfrm>
              <a:off x="3685682" y="2845624"/>
              <a:ext cx="29311" cy="45055"/>
              <a:chOff x="3561536" y="2585450"/>
              <a:chExt cx="61539" cy="99045"/>
            </a:xfrm>
          </p:grpSpPr>
          <p:sp>
            <p:nvSpPr>
              <p:cNvPr id="800" name="Google Shape;800;p3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PT"/>
              </a:p>
            </p:txBody>
          </p:sp>
        </p:grpSp>
        <p:grpSp>
          <p:nvGrpSpPr>
            <p:cNvPr id="802" name="Google Shape;802;p35"/>
            <p:cNvGrpSpPr/>
            <p:nvPr/>
          </p:nvGrpSpPr>
          <p:grpSpPr>
            <a:xfrm>
              <a:off x="3849905" y="2572252"/>
              <a:ext cx="74339" cy="119559"/>
              <a:chOff x="3906325" y="1984500"/>
              <a:chExt cx="156075" cy="262825"/>
            </a:xfrm>
          </p:grpSpPr>
          <p:sp>
            <p:nvSpPr>
              <p:cNvPr id="803" name="Google Shape;803;p3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PT"/>
              </a:p>
            </p:txBody>
          </p:sp>
          <p:sp>
            <p:nvSpPr>
              <p:cNvPr id="804" name="Google Shape;804;p3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5"/>
            <p:cNvGrpSpPr/>
            <p:nvPr/>
          </p:nvGrpSpPr>
          <p:grpSpPr>
            <a:xfrm>
              <a:off x="2654821" y="2414345"/>
              <a:ext cx="667570" cy="558731"/>
              <a:chOff x="1397225" y="1637375"/>
              <a:chExt cx="1401575" cy="1228250"/>
            </a:xfrm>
          </p:grpSpPr>
          <p:sp>
            <p:nvSpPr>
              <p:cNvPr id="806" name="Google Shape;806;p3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PT"/>
              </a:p>
            </p:txBody>
          </p:sp>
          <p:grpSp>
            <p:nvGrpSpPr>
              <p:cNvPr id="807" name="Google Shape;807;p35"/>
              <p:cNvGrpSpPr/>
              <p:nvPr/>
            </p:nvGrpSpPr>
            <p:grpSpPr>
              <a:xfrm>
                <a:off x="1397225" y="1637375"/>
                <a:ext cx="1398775" cy="1228250"/>
                <a:chOff x="1397225" y="1637375"/>
                <a:chExt cx="1398775" cy="1228250"/>
              </a:xfrm>
            </p:grpSpPr>
            <p:sp>
              <p:nvSpPr>
                <p:cNvPr id="808" name="Google Shape;808;p3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0" name="Google Shape;810;p35"/>
            <p:cNvGrpSpPr/>
            <p:nvPr/>
          </p:nvGrpSpPr>
          <p:grpSpPr>
            <a:xfrm>
              <a:off x="3230417" y="3103734"/>
              <a:ext cx="282982" cy="280332"/>
              <a:chOff x="2605700" y="3152850"/>
              <a:chExt cx="594125" cy="616250"/>
            </a:xfrm>
          </p:grpSpPr>
          <p:sp>
            <p:nvSpPr>
              <p:cNvPr id="811" name="Google Shape;811;p3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PT"/>
              </a:p>
            </p:txBody>
          </p:sp>
          <p:sp>
            <p:nvSpPr>
              <p:cNvPr id="812" name="Google Shape;812;p3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813" name="Google Shape;813;p35"/>
            <p:cNvGrpSpPr/>
            <p:nvPr/>
          </p:nvGrpSpPr>
          <p:grpSpPr>
            <a:xfrm>
              <a:off x="3265985" y="3226989"/>
              <a:ext cx="87151" cy="346202"/>
              <a:chOff x="2680375" y="3423800"/>
              <a:chExt cx="182975" cy="761050"/>
            </a:xfrm>
          </p:grpSpPr>
          <p:sp>
            <p:nvSpPr>
              <p:cNvPr id="814" name="Google Shape;814;p3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PT"/>
              </a:p>
            </p:txBody>
          </p:sp>
          <p:sp>
            <p:nvSpPr>
              <p:cNvPr id="815" name="Google Shape;815;p3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35"/>
            <p:cNvGrpSpPr/>
            <p:nvPr/>
          </p:nvGrpSpPr>
          <p:grpSpPr>
            <a:xfrm>
              <a:off x="3855466" y="3289811"/>
              <a:ext cx="112514" cy="94210"/>
              <a:chOff x="3918000" y="3561900"/>
              <a:chExt cx="236225" cy="207100"/>
            </a:xfrm>
          </p:grpSpPr>
          <p:sp>
            <p:nvSpPr>
              <p:cNvPr id="817" name="Google Shape;817;p3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PT"/>
              </a:p>
            </p:txBody>
          </p:sp>
          <p:sp>
            <p:nvSpPr>
              <p:cNvPr id="818" name="Google Shape;818;p3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3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822" name="Google Shape;822;p35"/>
            <p:cNvGrpSpPr/>
            <p:nvPr/>
          </p:nvGrpSpPr>
          <p:grpSpPr>
            <a:xfrm>
              <a:off x="2905224" y="2311071"/>
              <a:ext cx="596721" cy="528992"/>
              <a:chOff x="1922950" y="1410350"/>
              <a:chExt cx="1252825" cy="1162875"/>
            </a:xfrm>
          </p:grpSpPr>
          <p:sp>
            <p:nvSpPr>
              <p:cNvPr id="823" name="Google Shape;823;p3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839" name="Google Shape;839;p3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59" name="Google Shape;859;p3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60" name="Google Shape;860;p3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35"/>
            <p:cNvGrpSpPr/>
            <p:nvPr/>
          </p:nvGrpSpPr>
          <p:grpSpPr>
            <a:xfrm>
              <a:off x="3280929" y="3294542"/>
              <a:ext cx="109894" cy="272224"/>
              <a:chOff x="2711750" y="3572300"/>
              <a:chExt cx="230725" cy="598425"/>
            </a:xfrm>
          </p:grpSpPr>
          <p:sp>
            <p:nvSpPr>
              <p:cNvPr id="862" name="Google Shape;862;p3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3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35"/>
            <p:cNvGrpSpPr/>
            <p:nvPr/>
          </p:nvGrpSpPr>
          <p:grpSpPr>
            <a:xfrm>
              <a:off x="3790439" y="2408636"/>
              <a:ext cx="73017" cy="75684"/>
              <a:chOff x="3781475" y="1624825"/>
              <a:chExt cx="153300" cy="166375"/>
            </a:xfrm>
          </p:grpSpPr>
          <p:sp>
            <p:nvSpPr>
              <p:cNvPr id="866" name="Google Shape;866;p3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3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35"/>
            <p:cNvGrpSpPr/>
            <p:nvPr/>
          </p:nvGrpSpPr>
          <p:grpSpPr>
            <a:xfrm>
              <a:off x="4403342" y="3107749"/>
              <a:ext cx="316680" cy="101374"/>
              <a:chOff x="5068275" y="3161675"/>
              <a:chExt cx="664875" cy="222850"/>
            </a:xfrm>
          </p:grpSpPr>
          <p:sp>
            <p:nvSpPr>
              <p:cNvPr id="878" name="Google Shape;878;p3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3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35"/>
            <p:cNvGrpSpPr/>
            <p:nvPr/>
          </p:nvGrpSpPr>
          <p:grpSpPr>
            <a:xfrm>
              <a:off x="3697513" y="2707266"/>
              <a:ext cx="59549" cy="79733"/>
              <a:chOff x="3586375" y="2281300"/>
              <a:chExt cx="125025" cy="175275"/>
            </a:xfrm>
          </p:grpSpPr>
          <p:sp>
            <p:nvSpPr>
              <p:cNvPr id="912" name="Google Shape;912;p3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35"/>
            <p:cNvGrpSpPr/>
            <p:nvPr/>
          </p:nvGrpSpPr>
          <p:grpSpPr>
            <a:xfrm>
              <a:off x="4513224" y="3221724"/>
              <a:ext cx="274563" cy="280321"/>
              <a:chOff x="5298975" y="3412225"/>
              <a:chExt cx="576450" cy="616225"/>
            </a:xfrm>
          </p:grpSpPr>
          <p:sp>
            <p:nvSpPr>
              <p:cNvPr id="916" name="Google Shape;916;p3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17" name="Google Shape;917;p3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35"/>
            <p:cNvGrpSpPr/>
            <p:nvPr/>
          </p:nvGrpSpPr>
          <p:grpSpPr>
            <a:xfrm>
              <a:off x="4824403" y="3421846"/>
              <a:ext cx="110132" cy="130647"/>
              <a:chOff x="5952300" y="3852150"/>
              <a:chExt cx="231225" cy="287200"/>
            </a:xfrm>
          </p:grpSpPr>
          <p:sp>
            <p:nvSpPr>
              <p:cNvPr id="919" name="Google Shape;919;p3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3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35"/>
            <p:cNvGrpSpPr/>
            <p:nvPr/>
          </p:nvGrpSpPr>
          <p:grpSpPr>
            <a:xfrm>
              <a:off x="4295710" y="3079670"/>
              <a:ext cx="14968" cy="27135"/>
              <a:chOff x="4842300" y="3099950"/>
              <a:chExt cx="31425" cy="59650"/>
            </a:xfrm>
          </p:grpSpPr>
          <p:sp>
            <p:nvSpPr>
              <p:cNvPr id="930" name="Google Shape;930;p3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3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 name="Google Shape;942;p35"/>
            <p:cNvGrpSpPr/>
            <p:nvPr/>
          </p:nvGrpSpPr>
          <p:grpSpPr>
            <a:xfrm>
              <a:off x="3831056" y="2816010"/>
              <a:ext cx="37378" cy="27612"/>
              <a:chOff x="3866750" y="2520350"/>
              <a:chExt cx="78475" cy="60700"/>
            </a:xfrm>
          </p:grpSpPr>
          <p:sp>
            <p:nvSpPr>
              <p:cNvPr id="943" name="Google Shape;943;p3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 name="Google Shape;947;p3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64" name="Google Shape;964;p3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76" name="Google Shape;976;p3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 name="Google Shape;989;p35"/>
            <p:cNvGrpSpPr/>
            <p:nvPr/>
          </p:nvGrpSpPr>
          <p:grpSpPr>
            <a:xfrm>
              <a:off x="3632736" y="3051591"/>
              <a:ext cx="63288" cy="45217"/>
              <a:chOff x="3450375" y="3038225"/>
              <a:chExt cx="132875" cy="99400"/>
            </a:xfrm>
          </p:grpSpPr>
          <p:sp>
            <p:nvSpPr>
              <p:cNvPr id="990" name="Google Shape;990;p3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2" name="Google Shape;992;p3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01" name="Google Shape;1001;p3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11" name="Google Shape;1011;p3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017" name="Google Shape;1017;p3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35"/>
          <p:cNvGrpSpPr/>
          <p:nvPr/>
        </p:nvGrpSpPr>
        <p:grpSpPr>
          <a:xfrm>
            <a:off x="719116" y="2850945"/>
            <a:ext cx="2622876" cy="1333540"/>
            <a:chOff x="238125" y="1038125"/>
            <a:chExt cx="7146800" cy="3633625"/>
          </a:xfrm>
        </p:grpSpPr>
        <p:sp>
          <p:nvSpPr>
            <p:cNvPr id="1028" name="Google Shape;1028;p3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35"/>
          <p:cNvGrpSpPr/>
          <p:nvPr/>
        </p:nvGrpSpPr>
        <p:grpSpPr>
          <a:xfrm>
            <a:off x="5834044" y="993055"/>
            <a:ext cx="2590840" cy="1380235"/>
            <a:chOff x="233350" y="949250"/>
            <a:chExt cx="7137300" cy="3802300"/>
          </a:xfrm>
        </p:grpSpPr>
        <p:sp>
          <p:nvSpPr>
            <p:cNvPr id="2601" name="Google Shape;2601;p3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35"/>
          <p:cNvGrpSpPr/>
          <p:nvPr/>
        </p:nvGrpSpPr>
        <p:grpSpPr>
          <a:xfrm>
            <a:off x="7648473" y="3037828"/>
            <a:ext cx="104231" cy="320340"/>
            <a:chOff x="7564426" y="3224343"/>
            <a:chExt cx="119985" cy="368801"/>
          </a:xfrm>
        </p:grpSpPr>
        <p:sp>
          <p:nvSpPr>
            <p:cNvPr id="2653" name="Google Shape;2653;p3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5" name="Google Shape;2655;p35"/>
          <p:cNvGrpSpPr/>
          <p:nvPr/>
        </p:nvGrpSpPr>
        <p:grpSpPr>
          <a:xfrm>
            <a:off x="7347962" y="3031929"/>
            <a:ext cx="189489" cy="332132"/>
            <a:chOff x="8370831" y="3202002"/>
            <a:chExt cx="218129" cy="382376"/>
          </a:xfrm>
        </p:grpSpPr>
        <p:sp>
          <p:nvSpPr>
            <p:cNvPr id="2656" name="Google Shape;2656;p3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35"/>
          <p:cNvGrpSpPr/>
          <p:nvPr/>
        </p:nvGrpSpPr>
        <p:grpSpPr>
          <a:xfrm>
            <a:off x="8071351" y="3443061"/>
            <a:ext cx="309429" cy="267000"/>
            <a:chOff x="6742064" y="3750480"/>
            <a:chExt cx="399315" cy="344560"/>
          </a:xfrm>
        </p:grpSpPr>
        <p:sp>
          <p:nvSpPr>
            <p:cNvPr id="2659" name="Google Shape;2659;p3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35"/>
          <p:cNvGrpSpPr/>
          <p:nvPr/>
        </p:nvGrpSpPr>
        <p:grpSpPr>
          <a:xfrm>
            <a:off x="7610370" y="3794109"/>
            <a:ext cx="180437" cy="281608"/>
            <a:chOff x="7248525" y="3739696"/>
            <a:chExt cx="230531" cy="359790"/>
          </a:xfrm>
        </p:grpSpPr>
        <p:sp>
          <p:nvSpPr>
            <p:cNvPr id="2662" name="Google Shape;2662;p3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35"/>
          <p:cNvGrpSpPr/>
          <p:nvPr/>
        </p:nvGrpSpPr>
        <p:grpSpPr>
          <a:xfrm>
            <a:off x="7856289" y="3437333"/>
            <a:ext cx="162896" cy="278710"/>
            <a:chOff x="7601242" y="3729267"/>
            <a:chExt cx="222566" cy="380803"/>
          </a:xfrm>
        </p:grpSpPr>
        <p:sp>
          <p:nvSpPr>
            <p:cNvPr id="2665" name="Google Shape;2665;p3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7" name="Google Shape;2667;p3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8" name="Google Shape;2668;p35"/>
          <p:cNvGrpSpPr/>
          <p:nvPr/>
        </p:nvGrpSpPr>
        <p:grpSpPr>
          <a:xfrm>
            <a:off x="7345935" y="3438473"/>
            <a:ext cx="193543" cy="275990"/>
            <a:chOff x="8304647" y="3738687"/>
            <a:chExt cx="225076" cy="320956"/>
          </a:xfrm>
        </p:grpSpPr>
        <p:sp>
          <p:nvSpPr>
            <p:cNvPr id="2669" name="Google Shape;2669;p3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35"/>
          <p:cNvGrpSpPr/>
          <p:nvPr/>
        </p:nvGrpSpPr>
        <p:grpSpPr>
          <a:xfrm>
            <a:off x="7618427" y="3438473"/>
            <a:ext cx="178492" cy="275990"/>
            <a:chOff x="8615101" y="3738687"/>
            <a:chExt cx="207573" cy="320956"/>
          </a:xfrm>
        </p:grpSpPr>
        <p:sp>
          <p:nvSpPr>
            <p:cNvPr id="2673" name="Google Shape;2673;p3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6" name="Google Shape;2676;p3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7" name="Google Shape;2677;p35"/>
          <p:cNvGrpSpPr/>
          <p:nvPr/>
        </p:nvGrpSpPr>
        <p:grpSpPr>
          <a:xfrm>
            <a:off x="6013132" y="3559961"/>
            <a:ext cx="557671" cy="511283"/>
            <a:chOff x="6015419" y="3716859"/>
            <a:chExt cx="557671" cy="511283"/>
          </a:xfrm>
        </p:grpSpPr>
        <p:sp>
          <p:nvSpPr>
            <p:cNvPr id="2678" name="Google Shape;2678;p3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9" name="Google Shape;2679;p35"/>
            <p:cNvGrpSpPr/>
            <p:nvPr/>
          </p:nvGrpSpPr>
          <p:grpSpPr>
            <a:xfrm>
              <a:off x="6036094" y="3716980"/>
              <a:ext cx="529860" cy="510468"/>
              <a:chOff x="6036094" y="3716980"/>
              <a:chExt cx="529860" cy="510468"/>
            </a:xfrm>
          </p:grpSpPr>
          <p:sp>
            <p:nvSpPr>
              <p:cNvPr id="2680" name="Google Shape;2680;p3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0" name="Google Shape;2690;p35"/>
          <p:cNvGrpSpPr/>
          <p:nvPr/>
        </p:nvGrpSpPr>
        <p:grpSpPr>
          <a:xfrm>
            <a:off x="6642017" y="2916730"/>
            <a:ext cx="576302" cy="511871"/>
            <a:chOff x="6644304" y="3073628"/>
            <a:chExt cx="576302" cy="511871"/>
          </a:xfrm>
        </p:grpSpPr>
        <p:sp>
          <p:nvSpPr>
            <p:cNvPr id="2691" name="Google Shape;2691;p3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2" name="Google Shape;2692;p35"/>
            <p:cNvGrpSpPr/>
            <p:nvPr/>
          </p:nvGrpSpPr>
          <p:grpSpPr>
            <a:xfrm>
              <a:off x="6712169" y="3085440"/>
              <a:ext cx="481622" cy="494913"/>
              <a:chOff x="6712169" y="3085440"/>
              <a:chExt cx="481622" cy="494913"/>
            </a:xfrm>
          </p:grpSpPr>
          <p:sp>
            <p:nvSpPr>
              <p:cNvPr id="2693" name="Google Shape;2693;p3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8" name="Google Shape;2698;p3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1" name="Google Shape;2701;p3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2" name="Google Shape;2702;p35"/>
          <p:cNvGrpSpPr/>
          <p:nvPr/>
        </p:nvGrpSpPr>
        <p:grpSpPr>
          <a:xfrm>
            <a:off x="6649868" y="3559725"/>
            <a:ext cx="560631" cy="511352"/>
            <a:chOff x="6652154" y="3716623"/>
            <a:chExt cx="560631" cy="511352"/>
          </a:xfrm>
        </p:grpSpPr>
        <p:sp>
          <p:nvSpPr>
            <p:cNvPr id="2703" name="Google Shape;2703;p3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4" name="Google Shape;2704;p35"/>
            <p:cNvGrpSpPr/>
            <p:nvPr/>
          </p:nvGrpSpPr>
          <p:grpSpPr>
            <a:xfrm>
              <a:off x="6669657" y="3716715"/>
              <a:ext cx="466779" cy="464290"/>
              <a:chOff x="6669657" y="3716715"/>
              <a:chExt cx="466779" cy="464290"/>
            </a:xfrm>
          </p:grpSpPr>
          <p:sp>
            <p:nvSpPr>
              <p:cNvPr id="2705" name="Google Shape;2705;p3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18" name="Google Shape;2718;p35"/>
          <p:cNvGrpSpPr/>
          <p:nvPr/>
        </p:nvGrpSpPr>
        <p:grpSpPr>
          <a:xfrm>
            <a:off x="7843959" y="3841134"/>
            <a:ext cx="187557" cy="187557"/>
            <a:chOff x="8565775" y="671075"/>
            <a:chExt cx="441000" cy="441000"/>
          </a:xfrm>
        </p:grpSpPr>
        <p:sp>
          <p:nvSpPr>
            <p:cNvPr id="2719" name="Google Shape;2719;p3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1" name="Google Shape;2721;p3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3" name="Google Shape;2723;p35"/>
          <p:cNvGrpSpPr/>
          <p:nvPr/>
        </p:nvGrpSpPr>
        <p:grpSpPr>
          <a:xfrm>
            <a:off x="5997814" y="2919352"/>
            <a:ext cx="587871" cy="512373"/>
            <a:chOff x="6000100" y="3076250"/>
            <a:chExt cx="587871" cy="512373"/>
          </a:xfrm>
        </p:grpSpPr>
        <p:sp>
          <p:nvSpPr>
            <p:cNvPr id="2724" name="Google Shape;2724;p3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5" name="Google Shape;2725;p35"/>
            <p:cNvGrpSpPr/>
            <p:nvPr/>
          </p:nvGrpSpPr>
          <p:grpSpPr>
            <a:xfrm>
              <a:off x="6031360" y="3076713"/>
              <a:ext cx="539107" cy="480965"/>
              <a:chOff x="6031360" y="3076713"/>
              <a:chExt cx="539107" cy="480965"/>
            </a:xfrm>
          </p:grpSpPr>
          <p:sp>
            <p:nvSpPr>
              <p:cNvPr id="2726" name="Google Shape;2726;p3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3" name="Google Shape;2733;p35"/>
          <p:cNvGrpSpPr/>
          <p:nvPr/>
        </p:nvGrpSpPr>
        <p:grpSpPr>
          <a:xfrm>
            <a:off x="3369305" y="938716"/>
            <a:ext cx="2310381" cy="1488888"/>
            <a:chOff x="229225" y="549050"/>
            <a:chExt cx="7161750" cy="4615275"/>
          </a:xfrm>
        </p:grpSpPr>
        <p:sp>
          <p:nvSpPr>
            <p:cNvPr id="2734" name="Google Shape;2734;p3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35"/>
          <p:cNvGrpSpPr/>
          <p:nvPr/>
        </p:nvGrpSpPr>
        <p:grpSpPr>
          <a:xfrm>
            <a:off x="3514723" y="2830563"/>
            <a:ext cx="2310282" cy="1374222"/>
            <a:chOff x="238125" y="732525"/>
            <a:chExt cx="7130500" cy="4241425"/>
          </a:xfrm>
        </p:grpSpPr>
        <p:sp>
          <p:nvSpPr>
            <p:cNvPr id="2852" name="Google Shape;2852;p3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9"/>
        <p:cNvGrpSpPr/>
        <p:nvPr/>
      </p:nvGrpSpPr>
      <p:grpSpPr>
        <a:xfrm>
          <a:off x="0" y="0"/>
          <a:ext cx="0" cy="0"/>
          <a:chOff x="0" y="0"/>
          <a:chExt cx="0" cy="0"/>
        </a:xfrm>
      </p:grpSpPr>
      <p:grpSp>
        <p:nvGrpSpPr>
          <p:cNvPr id="2970" name="Google Shape;2970;p36"/>
          <p:cNvGrpSpPr/>
          <p:nvPr/>
        </p:nvGrpSpPr>
        <p:grpSpPr>
          <a:xfrm>
            <a:off x="725414" y="969763"/>
            <a:ext cx="2507799" cy="206239"/>
            <a:chOff x="106648" y="895722"/>
            <a:chExt cx="4481413" cy="374300"/>
          </a:xfrm>
        </p:grpSpPr>
        <p:grpSp>
          <p:nvGrpSpPr>
            <p:cNvPr id="2971" name="Google Shape;2971;p36"/>
            <p:cNvGrpSpPr/>
            <p:nvPr/>
          </p:nvGrpSpPr>
          <p:grpSpPr>
            <a:xfrm>
              <a:off x="2233276" y="895722"/>
              <a:ext cx="1082667" cy="223591"/>
              <a:chOff x="4808316" y="2800065"/>
              <a:chExt cx="1999386" cy="412910"/>
            </a:xfrm>
          </p:grpSpPr>
          <p:sp>
            <p:nvSpPr>
              <p:cNvPr id="2972" name="Google Shape;2972;p3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3" name="Google Shape;2973;p36"/>
              <p:cNvGrpSpPr/>
              <p:nvPr/>
            </p:nvGrpSpPr>
            <p:grpSpPr>
              <a:xfrm>
                <a:off x="4808316" y="2800065"/>
                <a:ext cx="92400" cy="411825"/>
                <a:chOff x="845575" y="2563700"/>
                <a:chExt cx="92400" cy="411825"/>
              </a:xfrm>
            </p:grpSpPr>
            <p:cxnSp>
              <p:nvCxnSpPr>
                <p:cNvPr id="2974" name="Google Shape;2974;p3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2975" name="Google Shape;2975;p3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6" name="Google Shape;2976;p36"/>
            <p:cNvGrpSpPr/>
            <p:nvPr/>
          </p:nvGrpSpPr>
          <p:grpSpPr>
            <a:xfrm>
              <a:off x="106648" y="895722"/>
              <a:ext cx="1088401" cy="223591"/>
              <a:chOff x="881025" y="2800065"/>
              <a:chExt cx="2009975" cy="412910"/>
            </a:xfrm>
          </p:grpSpPr>
          <p:sp>
            <p:nvSpPr>
              <p:cNvPr id="2977" name="Google Shape;2977;p3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36"/>
              <p:cNvGrpSpPr/>
              <p:nvPr/>
            </p:nvGrpSpPr>
            <p:grpSpPr>
              <a:xfrm>
                <a:off x="881025" y="2800065"/>
                <a:ext cx="92400" cy="411825"/>
                <a:chOff x="845575" y="2563700"/>
                <a:chExt cx="92400" cy="411825"/>
              </a:xfrm>
            </p:grpSpPr>
            <p:cxnSp>
              <p:nvCxnSpPr>
                <p:cNvPr id="2979" name="Google Shape;2979;p3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2980" name="Google Shape;2980;p3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81" name="Google Shape;2981;p36"/>
            <p:cNvGrpSpPr/>
            <p:nvPr/>
          </p:nvGrpSpPr>
          <p:grpSpPr>
            <a:xfrm>
              <a:off x="1172346" y="1047018"/>
              <a:ext cx="1083151" cy="223003"/>
              <a:chOff x="2849073" y="3079467"/>
              <a:chExt cx="2000279" cy="411825"/>
            </a:xfrm>
          </p:grpSpPr>
          <p:sp>
            <p:nvSpPr>
              <p:cNvPr id="2982" name="Google Shape;2982;p3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3" name="Google Shape;2983;p36"/>
              <p:cNvGrpSpPr/>
              <p:nvPr/>
            </p:nvGrpSpPr>
            <p:grpSpPr>
              <a:xfrm rot="10800000">
                <a:off x="2849073" y="3079467"/>
                <a:ext cx="92400" cy="411825"/>
                <a:chOff x="2070100" y="2563700"/>
                <a:chExt cx="92400" cy="411825"/>
              </a:xfrm>
            </p:grpSpPr>
            <p:cxnSp>
              <p:nvCxnSpPr>
                <p:cNvPr id="2984" name="Google Shape;2984;p3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2985" name="Google Shape;2985;p3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86" name="Google Shape;2986;p36"/>
            <p:cNvGrpSpPr/>
            <p:nvPr/>
          </p:nvGrpSpPr>
          <p:grpSpPr>
            <a:xfrm>
              <a:off x="3290132" y="1047018"/>
              <a:ext cx="1297929" cy="223003"/>
              <a:chOff x="6760035" y="3079467"/>
              <a:chExt cx="2396914" cy="411825"/>
            </a:xfrm>
          </p:grpSpPr>
          <p:sp>
            <p:nvSpPr>
              <p:cNvPr id="2987" name="Google Shape;2987;p3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36"/>
              <p:cNvGrpSpPr/>
              <p:nvPr/>
            </p:nvGrpSpPr>
            <p:grpSpPr>
              <a:xfrm rot="10800000">
                <a:off x="6760035" y="3079467"/>
                <a:ext cx="92400" cy="411825"/>
                <a:chOff x="2070100" y="2563700"/>
                <a:chExt cx="92400" cy="411825"/>
              </a:xfrm>
            </p:grpSpPr>
            <p:cxnSp>
              <p:nvCxnSpPr>
                <p:cNvPr id="2989" name="Google Shape;2989;p3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2990" name="Google Shape;2990;p3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991" name="Google Shape;2991;p36"/>
          <p:cNvGrpSpPr/>
          <p:nvPr/>
        </p:nvGrpSpPr>
        <p:grpSpPr>
          <a:xfrm>
            <a:off x="2143176" y="3369134"/>
            <a:ext cx="1086701" cy="799429"/>
            <a:chOff x="2183288" y="3555572"/>
            <a:chExt cx="1136241" cy="835873"/>
          </a:xfrm>
        </p:grpSpPr>
        <p:sp>
          <p:nvSpPr>
            <p:cNvPr id="2992" name="Google Shape;2992;p3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3" name="Google Shape;2993;p36"/>
            <p:cNvGrpSpPr/>
            <p:nvPr/>
          </p:nvGrpSpPr>
          <p:grpSpPr>
            <a:xfrm>
              <a:off x="2205895" y="3637269"/>
              <a:ext cx="1089848" cy="724993"/>
              <a:chOff x="2205895" y="3637269"/>
              <a:chExt cx="1089848" cy="724993"/>
            </a:xfrm>
          </p:grpSpPr>
          <p:sp>
            <p:nvSpPr>
              <p:cNvPr id="2994" name="Google Shape;2994;p3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0" name="Google Shape;3000;p3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1" name="Google Shape;3001;p3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002" name="Google Shape;3002;p36"/>
            <p:cNvGrpSpPr/>
            <p:nvPr/>
          </p:nvGrpSpPr>
          <p:grpSpPr>
            <a:xfrm>
              <a:off x="3173850" y="3779426"/>
              <a:ext cx="145679" cy="70048"/>
              <a:chOff x="3173850" y="3779426"/>
              <a:chExt cx="145679" cy="70048"/>
            </a:xfrm>
          </p:grpSpPr>
          <p:cxnSp>
            <p:nvCxnSpPr>
              <p:cNvPr id="3003" name="Google Shape;3003;p3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004" name="Google Shape;3004;p3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5" name="Google Shape;3005;p36"/>
            <p:cNvGrpSpPr/>
            <p:nvPr/>
          </p:nvGrpSpPr>
          <p:grpSpPr>
            <a:xfrm>
              <a:off x="2183288" y="4139483"/>
              <a:ext cx="145133" cy="70048"/>
              <a:chOff x="2183288" y="4139483"/>
              <a:chExt cx="145133" cy="70048"/>
            </a:xfrm>
          </p:grpSpPr>
          <p:cxnSp>
            <p:nvCxnSpPr>
              <p:cNvPr id="3006" name="Google Shape;3006;p3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007" name="Google Shape;3007;p3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3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9" name="Google Shape;3009;p3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010" name="Google Shape;3010;p36"/>
            <p:cNvGrpSpPr/>
            <p:nvPr/>
          </p:nvGrpSpPr>
          <p:grpSpPr>
            <a:xfrm>
              <a:off x="2943836" y="4268886"/>
              <a:ext cx="60717" cy="122559"/>
              <a:chOff x="2943836" y="4268886"/>
              <a:chExt cx="60717" cy="122559"/>
            </a:xfrm>
          </p:grpSpPr>
          <p:sp>
            <p:nvSpPr>
              <p:cNvPr id="3011" name="Google Shape;3011;p3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12" name="Google Shape;3012;p3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013" name="Google Shape;3013;p36"/>
          <p:cNvGrpSpPr/>
          <p:nvPr/>
        </p:nvGrpSpPr>
        <p:grpSpPr>
          <a:xfrm>
            <a:off x="3406121" y="1290134"/>
            <a:ext cx="1675870" cy="758251"/>
            <a:chOff x="3530532" y="1496185"/>
            <a:chExt cx="1562000" cy="706730"/>
          </a:xfrm>
        </p:grpSpPr>
        <p:cxnSp>
          <p:nvCxnSpPr>
            <p:cNvPr id="3014" name="Google Shape;3014;p3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015" name="Google Shape;3015;p36"/>
            <p:cNvGrpSpPr/>
            <p:nvPr/>
          </p:nvGrpSpPr>
          <p:grpSpPr>
            <a:xfrm>
              <a:off x="3530532" y="1496185"/>
              <a:ext cx="323430" cy="463587"/>
              <a:chOff x="3530532" y="1496185"/>
              <a:chExt cx="323430" cy="463587"/>
            </a:xfrm>
          </p:grpSpPr>
          <p:grpSp>
            <p:nvGrpSpPr>
              <p:cNvPr id="3016" name="Google Shape;3016;p36"/>
              <p:cNvGrpSpPr/>
              <p:nvPr/>
            </p:nvGrpSpPr>
            <p:grpSpPr>
              <a:xfrm>
                <a:off x="3567462" y="1496185"/>
                <a:ext cx="286500" cy="361376"/>
                <a:chOff x="3567462" y="1496185"/>
                <a:chExt cx="286500" cy="361376"/>
              </a:xfrm>
            </p:grpSpPr>
            <p:cxnSp>
              <p:nvCxnSpPr>
                <p:cNvPr id="3017" name="Google Shape;3017;p3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018" name="Google Shape;3018;p3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9" name="Google Shape;3019;p3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0" name="Google Shape;3020;p36"/>
            <p:cNvGrpSpPr/>
            <p:nvPr/>
          </p:nvGrpSpPr>
          <p:grpSpPr>
            <a:xfrm>
              <a:off x="3891569" y="1779209"/>
              <a:ext cx="323945" cy="423706"/>
              <a:chOff x="3891569" y="1779209"/>
              <a:chExt cx="323945" cy="423706"/>
            </a:xfrm>
          </p:grpSpPr>
          <p:grpSp>
            <p:nvGrpSpPr>
              <p:cNvPr id="3021" name="Google Shape;3021;p36"/>
              <p:cNvGrpSpPr/>
              <p:nvPr/>
            </p:nvGrpSpPr>
            <p:grpSpPr>
              <a:xfrm>
                <a:off x="3929014" y="1881638"/>
                <a:ext cx="286500" cy="321278"/>
                <a:chOff x="3929014" y="1881638"/>
                <a:chExt cx="286500" cy="321278"/>
              </a:xfrm>
            </p:grpSpPr>
            <p:cxnSp>
              <p:nvCxnSpPr>
                <p:cNvPr id="3022" name="Google Shape;3022;p3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023" name="Google Shape;3023;p3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4" name="Google Shape;3024;p3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36"/>
            <p:cNvGrpSpPr/>
            <p:nvPr/>
          </p:nvGrpSpPr>
          <p:grpSpPr>
            <a:xfrm>
              <a:off x="4252606" y="1496185"/>
              <a:ext cx="324721" cy="463587"/>
              <a:chOff x="4252606" y="1496185"/>
              <a:chExt cx="324721" cy="463587"/>
            </a:xfrm>
          </p:grpSpPr>
          <p:grpSp>
            <p:nvGrpSpPr>
              <p:cNvPr id="3026" name="Google Shape;3026;p36"/>
              <p:cNvGrpSpPr/>
              <p:nvPr/>
            </p:nvGrpSpPr>
            <p:grpSpPr>
              <a:xfrm>
                <a:off x="4290828" y="1496185"/>
                <a:ext cx="286500" cy="361376"/>
                <a:chOff x="4290828" y="1496185"/>
                <a:chExt cx="286500" cy="361376"/>
              </a:xfrm>
            </p:grpSpPr>
            <p:cxnSp>
              <p:nvCxnSpPr>
                <p:cNvPr id="3027" name="Google Shape;3027;p3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028" name="Google Shape;3028;p3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9" name="Google Shape;3029;p3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36"/>
            <p:cNvGrpSpPr/>
            <p:nvPr/>
          </p:nvGrpSpPr>
          <p:grpSpPr>
            <a:xfrm>
              <a:off x="4613643" y="1763716"/>
              <a:ext cx="325308" cy="439200"/>
              <a:chOff x="4613643" y="1763716"/>
              <a:chExt cx="325308" cy="439200"/>
            </a:xfrm>
          </p:grpSpPr>
          <p:grpSp>
            <p:nvGrpSpPr>
              <p:cNvPr id="3031" name="Google Shape;3031;p36"/>
              <p:cNvGrpSpPr/>
              <p:nvPr/>
            </p:nvGrpSpPr>
            <p:grpSpPr>
              <a:xfrm>
                <a:off x="4652451" y="1879538"/>
                <a:ext cx="286500" cy="323378"/>
                <a:chOff x="4652451" y="1879538"/>
                <a:chExt cx="286500" cy="323378"/>
              </a:xfrm>
            </p:grpSpPr>
            <p:cxnSp>
              <p:nvCxnSpPr>
                <p:cNvPr id="3032" name="Google Shape;3032;p3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033" name="Google Shape;3033;p3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4" name="Google Shape;3034;p3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35" name="Google Shape;3035;p36"/>
          <p:cNvGrpSpPr/>
          <p:nvPr/>
        </p:nvGrpSpPr>
        <p:grpSpPr>
          <a:xfrm>
            <a:off x="3417981" y="2143759"/>
            <a:ext cx="1652173" cy="391517"/>
            <a:chOff x="3512551" y="2358270"/>
            <a:chExt cx="1597383" cy="378533"/>
          </a:xfrm>
        </p:grpSpPr>
        <p:cxnSp>
          <p:nvCxnSpPr>
            <p:cNvPr id="3036" name="Google Shape;3036;p36"/>
            <p:cNvCxnSpPr>
              <a:stCxn id="3037" idx="6"/>
              <a:endCxn id="303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039" name="Google Shape;3039;p36"/>
            <p:cNvGrpSpPr/>
            <p:nvPr/>
          </p:nvGrpSpPr>
          <p:grpSpPr>
            <a:xfrm>
              <a:off x="3512551" y="2358270"/>
              <a:ext cx="225647" cy="307714"/>
              <a:chOff x="2182679" y="2004714"/>
              <a:chExt cx="792300" cy="1080458"/>
            </a:xfrm>
          </p:grpSpPr>
          <p:cxnSp>
            <p:nvCxnSpPr>
              <p:cNvPr id="3040" name="Google Shape;3040;p36"/>
              <p:cNvCxnSpPr>
                <a:stCxn id="304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037" name="Google Shape;3037;p3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2" name="Google Shape;3042;p36"/>
            <p:cNvGrpSpPr/>
            <p:nvPr/>
          </p:nvGrpSpPr>
          <p:grpSpPr>
            <a:xfrm>
              <a:off x="3969644" y="2440153"/>
              <a:ext cx="225853" cy="296651"/>
              <a:chOff x="3775710" y="1729289"/>
              <a:chExt cx="136500" cy="179289"/>
            </a:xfrm>
          </p:grpSpPr>
          <p:cxnSp>
            <p:nvCxnSpPr>
              <p:cNvPr id="3043" name="Google Shape;3043;p3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044" name="Google Shape;3044;p3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36"/>
            <p:cNvGrpSpPr/>
            <p:nvPr/>
          </p:nvGrpSpPr>
          <p:grpSpPr>
            <a:xfrm>
              <a:off x="4427051" y="2358270"/>
              <a:ext cx="225647" cy="307714"/>
              <a:chOff x="5393704" y="2004714"/>
              <a:chExt cx="792300" cy="1080458"/>
            </a:xfrm>
          </p:grpSpPr>
          <p:cxnSp>
            <p:nvCxnSpPr>
              <p:cNvPr id="3047" name="Google Shape;3047;p36"/>
              <p:cNvCxnSpPr>
                <a:stCxn id="304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049" name="Google Shape;3049;p3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36"/>
            <p:cNvGrpSpPr/>
            <p:nvPr/>
          </p:nvGrpSpPr>
          <p:grpSpPr>
            <a:xfrm>
              <a:off x="4884287" y="2440252"/>
              <a:ext cx="225647" cy="296532"/>
              <a:chOff x="6999166" y="2292572"/>
              <a:chExt cx="792300" cy="1041192"/>
            </a:xfrm>
          </p:grpSpPr>
          <p:cxnSp>
            <p:nvCxnSpPr>
              <p:cNvPr id="3051" name="Google Shape;3051;p3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038" name="Google Shape;3038;p3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3" name="Google Shape;3053;p36"/>
          <p:cNvGrpSpPr/>
          <p:nvPr/>
        </p:nvGrpSpPr>
        <p:grpSpPr>
          <a:xfrm>
            <a:off x="6838789" y="979959"/>
            <a:ext cx="1581844" cy="732818"/>
            <a:chOff x="634175" y="2986275"/>
            <a:chExt cx="3147949" cy="1458344"/>
          </a:xfrm>
        </p:grpSpPr>
        <p:cxnSp>
          <p:nvCxnSpPr>
            <p:cNvPr id="3054" name="Google Shape;3054;p36"/>
            <p:cNvCxnSpPr>
              <a:stCxn id="3055" idx="4"/>
              <a:endCxn id="305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057" name="Google Shape;3057;p36"/>
            <p:cNvCxnSpPr>
              <a:stCxn id="3056" idx="0"/>
              <a:endCxn id="305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059" name="Google Shape;3059;p36"/>
            <p:cNvCxnSpPr>
              <a:stCxn id="3058" idx="4"/>
              <a:endCxn id="306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061" name="Google Shape;3061;p36"/>
            <p:cNvCxnSpPr>
              <a:stCxn id="3060" idx="0"/>
              <a:endCxn id="306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062" name="Google Shape;3062;p3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058" name="Google Shape;3058;p3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055" name="Google Shape;3055;p3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060" name="Google Shape;3060;p3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056" name="Google Shape;3056;p3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063" name="Google Shape;3063;p36"/>
          <p:cNvGrpSpPr/>
          <p:nvPr/>
        </p:nvGrpSpPr>
        <p:grpSpPr>
          <a:xfrm>
            <a:off x="3406504" y="2674269"/>
            <a:ext cx="1675128" cy="313674"/>
            <a:chOff x="998425" y="1182125"/>
            <a:chExt cx="1065400" cy="199500"/>
          </a:xfrm>
        </p:grpSpPr>
        <p:sp>
          <p:nvSpPr>
            <p:cNvPr id="3064" name="Google Shape;3064;p3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36"/>
          <p:cNvGrpSpPr/>
          <p:nvPr/>
        </p:nvGrpSpPr>
        <p:grpSpPr>
          <a:xfrm>
            <a:off x="3406503" y="3630235"/>
            <a:ext cx="1675129" cy="525345"/>
            <a:chOff x="5194708" y="3484366"/>
            <a:chExt cx="3148148" cy="987304"/>
          </a:xfrm>
        </p:grpSpPr>
        <p:grpSp>
          <p:nvGrpSpPr>
            <p:cNvPr id="3070" name="Google Shape;3070;p36"/>
            <p:cNvGrpSpPr/>
            <p:nvPr/>
          </p:nvGrpSpPr>
          <p:grpSpPr>
            <a:xfrm>
              <a:off x="7531521" y="3484366"/>
              <a:ext cx="811335" cy="987304"/>
              <a:chOff x="3379425" y="1617275"/>
              <a:chExt cx="1090650" cy="1327200"/>
            </a:xfrm>
          </p:grpSpPr>
          <p:sp>
            <p:nvSpPr>
              <p:cNvPr id="3071" name="Google Shape;3071;p3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36"/>
            <p:cNvGrpSpPr/>
            <p:nvPr/>
          </p:nvGrpSpPr>
          <p:grpSpPr>
            <a:xfrm>
              <a:off x="6752546" y="3484366"/>
              <a:ext cx="811428" cy="987304"/>
              <a:chOff x="2332275" y="1617275"/>
              <a:chExt cx="1090775" cy="1327200"/>
            </a:xfrm>
          </p:grpSpPr>
          <p:sp>
            <p:nvSpPr>
              <p:cNvPr id="3075" name="Google Shape;3075;p3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36"/>
            <p:cNvGrpSpPr/>
            <p:nvPr/>
          </p:nvGrpSpPr>
          <p:grpSpPr>
            <a:xfrm>
              <a:off x="5973664" y="3484366"/>
              <a:ext cx="811335" cy="987304"/>
              <a:chOff x="1285250" y="1617275"/>
              <a:chExt cx="1090650" cy="1327200"/>
            </a:xfrm>
          </p:grpSpPr>
          <p:sp>
            <p:nvSpPr>
              <p:cNvPr id="3079" name="Google Shape;3079;p3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36"/>
            <p:cNvGrpSpPr/>
            <p:nvPr/>
          </p:nvGrpSpPr>
          <p:grpSpPr>
            <a:xfrm>
              <a:off x="5194708" y="3484366"/>
              <a:ext cx="811409" cy="987304"/>
              <a:chOff x="238125" y="1617275"/>
              <a:chExt cx="1090750" cy="1327200"/>
            </a:xfrm>
          </p:grpSpPr>
          <p:sp>
            <p:nvSpPr>
              <p:cNvPr id="3083" name="Google Shape;3083;p3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6" name="Google Shape;3086;p36"/>
          <p:cNvGrpSpPr/>
          <p:nvPr/>
        </p:nvGrpSpPr>
        <p:grpSpPr>
          <a:xfrm>
            <a:off x="6840188" y="2276124"/>
            <a:ext cx="1579046" cy="522230"/>
            <a:chOff x="6853641" y="2534077"/>
            <a:chExt cx="1515545" cy="501229"/>
          </a:xfrm>
        </p:grpSpPr>
        <p:grpSp>
          <p:nvGrpSpPr>
            <p:cNvPr id="3087" name="Google Shape;3087;p36"/>
            <p:cNvGrpSpPr/>
            <p:nvPr/>
          </p:nvGrpSpPr>
          <p:grpSpPr>
            <a:xfrm>
              <a:off x="6853641" y="2618923"/>
              <a:ext cx="1515545" cy="324556"/>
              <a:chOff x="6853641" y="2618923"/>
              <a:chExt cx="1515545" cy="324556"/>
            </a:xfrm>
          </p:grpSpPr>
          <p:sp>
            <p:nvSpPr>
              <p:cNvPr id="3088" name="Google Shape;3088;p3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3" name="Google Shape;3093;p3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3098;p36"/>
          <p:cNvGrpSpPr/>
          <p:nvPr/>
        </p:nvGrpSpPr>
        <p:grpSpPr>
          <a:xfrm>
            <a:off x="3435080" y="3151165"/>
            <a:ext cx="1617976" cy="346616"/>
            <a:chOff x="1808063" y="4294338"/>
            <a:chExt cx="3370782" cy="721817"/>
          </a:xfrm>
        </p:grpSpPr>
        <p:sp>
          <p:nvSpPr>
            <p:cNvPr id="3099" name="Google Shape;3099;p3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9" name="Google Shape;3109;p36"/>
          <p:cNvGrpSpPr/>
          <p:nvPr/>
        </p:nvGrpSpPr>
        <p:grpSpPr>
          <a:xfrm>
            <a:off x="5261076" y="3817915"/>
            <a:ext cx="1417067" cy="350605"/>
            <a:chOff x="4234950" y="2101012"/>
            <a:chExt cx="4219974" cy="1044090"/>
          </a:xfrm>
        </p:grpSpPr>
        <p:sp>
          <p:nvSpPr>
            <p:cNvPr id="3110" name="Google Shape;3110;p3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6" name="Google Shape;3126;p36"/>
          <p:cNvGrpSpPr/>
          <p:nvPr/>
        </p:nvGrpSpPr>
        <p:grpSpPr>
          <a:xfrm>
            <a:off x="6836548" y="1808672"/>
            <a:ext cx="1586327" cy="371557"/>
            <a:chOff x="1247650" y="2075423"/>
            <a:chExt cx="6648477" cy="1557238"/>
          </a:xfrm>
        </p:grpSpPr>
        <p:sp>
          <p:nvSpPr>
            <p:cNvPr id="3127" name="Google Shape;3127;p3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36"/>
          <p:cNvGrpSpPr/>
          <p:nvPr/>
        </p:nvGrpSpPr>
        <p:grpSpPr>
          <a:xfrm>
            <a:off x="5267818" y="961862"/>
            <a:ext cx="1415601" cy="1648533"/>
            <a:chOff x="1839112" y="2209163"/>
            <a:chExt cx="1918159" cy="2233784"/>
          </a:xfrm>
        </p:grpSpPr>
        <p:sp>
          <p:nvSpPr>
            <p:cNvPr id="3134" name="Google Shape;3134;p3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7" name="Google Shape;3137;p36"/>
            <p:cNvCxnSpPr>
              <a:stCxn id="3134" idx="6"/>
              <a:endCxn id="313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138" name="Google Shape;3138;p36"/>
            <p:cNvCxnSpPr>
              <a:stCxn id="3135" idx="4"/>
              <a:endCxn id="313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140" name="Google Shape;3140;p36"/>
            <p:cNvCxnSpPr>
              <a:stCxn id="3139" idx="6"/>
              <a:endCxn id="313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141" name="Google Shape;3141;p36"/>
            <p:cNvCxnSpPr>
              <a:stCxn id="3136" idx="4"/>
              <a:endCxn id="314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139" name="Google Shape;3139;p3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4" name="Google Shape;3144;p36"/>
            <p:cNvCxnSpPr>
              <a:endCxn id="314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145" name="Google Shape;3145;p36"/>
          <p:cNvGrpSpPr/>
          <p:nvPr/>
        </p:nvGrpSpPr>
        <p:grpSpPr>
          <a:xfrm>
            <a:off x="3425084" y="979946"/>
            <a:ext cx="1637968" cy="154942"/>
            <a:chOff x="238125" y="2506075"/>
            <a:chExt cx="7115411" cy="673075"/>
          </a:xfrm>
        </p:grpSpPr>
        <p:sp>
          <p:nvSpPr>
            <p:cNvPr id="3146" name="Google Shape;3146;p3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151;p36"/>
          <p:cNvGrpSpPr/>
          <p:nvPr/>
        </p:nvGrpSpPr>
        <p:grpSpPr>
          <a:xfrm>
            <a:off x="1965820" y="1294664"/>
            <a:ext cx="1262932" cy="785408"/>
            <a:chOff x="548861" y="389676"/>
            <a:chExt cx="3843371" cy="2390163"/>
          </a:xfrm>
        </p:grpSpPr>
        <p:cxnSp>
          <p:nvCxnSpPr>
            <p:cNvPr id="3152" name="Google Shape;3152;p3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153" name="Google Shape;3153;p3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154" name="Google Shape;3154;p3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155" name="Google Shape;3155;p3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156" name="Google Shape;3156;p3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157" name="Google Shape;3157;p3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8" name="Google Shape;3158;p3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159" name="Google Shape;3159;p3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36"/>
          <p:cNvGrpSpPr/>
          <p:nvPr/>
        </p:nvGrpSpPr>
        <p:grpSpPr>
          <a:xfrm>
            <a:off x="753952" y="2401541"/>
            <a:ext cx="1412054" cy="633562"/>
            <a:chOff x="1187400" y="2529299"/>
            <a:chExt cx="6769193" cy="2241903"/>
          </a:xfrm>
        </p:grpSpPr>
        <p:sp>
          <p:nvSpPr>
            <p:cNvPr id="3166" name="Google Shape;3166;p3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67" name="Google Shape;3167;p3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168" name="Google Shape;3168;p3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169" name="Google Shape;3169;p3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170" name="Google Shape;3170;p3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171" name="Google Shape;3171;p3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172" name="Google Shape;3172;p3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173" name="Google Shape;3173;p36"/>
            <p:cNvCxnSpPr>
              <a:stCxn id="3166" idx="2"/>
              <a:endCxn id="316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174" name="Google Shape;3174;p36"/>
            <p:cNvCxnSpPr>
              <a:stCxn id="3168" idx="0"/>
              <a:endCxn id="316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175" name="Google Shape;3175;p36"/>
            <p:cNvCxnSpPr>
              <a:stCxn id="3168" idx="2"/>
              <a:endCxn id="317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176" name="Google Shape;3176;p36"/>
            <p:cNvCxnSpPr>
              <a:stCxn id="3169" idx="0"/>
              <a:endCxn id="316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177" name="Google Shape;3177;p36"/>
            <p:cNvCxnSpPr>
              <a:stCxn id="3167" idx="2"/>
              <a:endCxn id="317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178" name="Google Shape;3178;p36"/>
            <p:cNvCxnSpPr>
              <a:stCxn id="3171" idx="0"/>
              <a:endCxn id="316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179" name="Google Shape;3179;p36"/>
          <p:cNvGrpSpPr/>
          <p:nvPr/>
        </p:nvGrpSpPr>
        <p:grpSpPr>
          <a:xfrm>
            <a:off x="6840198" y="2894250"/>
            <a:ext cx="1579035" cy="540873"/>
            <a:chOff x="6895650" y="3126697"/>
            <a:chExt cx="1436662" cy="492105"/>
          </a:xfrm>
        </p:grpSpPr>
        <p:sp>
          <p:nvSpPr>
            <p:cNvPr id="3180" name="Google Shape;3180;p3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36"/>
            <p:cNvGrpSpPr/>
            <p:nvPr/>
          </p:nvGrpSpPr>
          <p:grpSpPr>
            <a:xfrm>
              <a:off x="6995957" y="3335810"/>
              <a:ext cx="1230393" cy="71754"/>
              <a:chOff x="6995957" y="3287964"/>
              <a:chExt cx="1230393" cy="71754"/>
            </a:xfrm>
          </p:grpSpPr>
          <p:sp>
            <p:nvSpPr>
              <p:cNvPr id="3186" name="Google Shape;3186;p3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1" name="Google Shape;3191;p36"/>
          <p:cNvGrpSpPr/>
          <p:nvPr/>
        </p:nvGrpSpPr>
        <p:grpSpPr>
          <a:xfrm>
            <a:off x="6838780" y="3531013"/>
            <a:ext cx="1581862" cy="650625"/>
            <a:chOff x="6777990" y="3710194"/>
            <a:chExt cx="1646915" cy="677382"/>
          </a:xfrm>
        </p:grpSpPr>
        <p:grpSp>
          <p:nvGrpSpPr>
            <p:cNvPr id="3192" name="Google Shape;3192;p36"/>
            <p:cNvGrpSpPr/>
            <p:nvPr/>
          </p:nvGrpSpPr>
          <p:grpSpPr>
            <a:xfrm>
              <a:off x="6777990" y="3874492"/>
              <a:ext cx="411129" cy="513083"/>
              <a:chOff x="6777990" y="3874492"/>
              <a:chExt cx="411129" cy="513083"/>
            </a:xfrm>
          </p:grpSpPr>
          <p:cxnSp>
            <p:nvCxnSpPr>
              <p:cNvPr id="3193" name="Google Shape;3193;p3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194" name="Google Shape;3194;p3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36"/>
            <p:cNvGrpSpPr/>
            <p:nvPr/>
          </p:nvGrpSpPr>
          <p:grpSpPr>
            <a:xfrm>
              <a:off x="7188425" y="3710194"/>
              <a:ext cx="411123" cy="520535"/>
              <a:chOff x="7188425" y="3710194"/>
              <a:chExt cx="411123" cy="520535"/>
            </a:xfrm>
          </p:grpSpPr>
          <p:cxnSp>
            <p:nvCxnSpPr>
              <p:cNvPr id="3196" name="Google Shape;3196;p3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197" name="Google Shape;3197;p3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8" name="Google Shape;3198;p36"/>
            <p:cNvGrpSpPr/>
            <p:nvPr/>
          </p:nvGrpSpPr>
          <p:grpSpPr>
            <a:xfrm>
              <a:off x="7603341" y="3874492"/>
              <a:ext cx="411474" cy="513083"/>
              <a:chOff x="7603341" y="3874492"/>
              <a:chExt cx="411474" cy="513083"/>
            </a:xfrm>
          </p:grpSpPr>
          <p:cxnSp>
            <p:nvCxnSpPr>
              <p:cNvPr id="3199" name="Google Shape;3199;p3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200" name="Google Shape;3200;p3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36"/>
            <p:cNvGrpSpPr/>
            <p:nvPr/>
          </p:nvGrpSpPr>
          <p:grpSpPr>
            <a:xfrm>
              <a:off x="8013776" y="3722847"/>
              <a:ext cx="411129" cy="507881"/>
              <a:chOff x="8013776" y="3722847"/>
              <a:chExt cx="411129" cy="507881"/>
            </a:xfrm>
          </p:grpSpPr>
          <p:cxnSp>
            <p:nvCxnSpPr>
              <p:cNvPr id="3202" name="Google Shape;3202;p3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203" name="Google Shape;3203;p3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4" name="Google Shape;3204;p36"/>
          <p:cNvGrpSpPr/>
          <p:nvPr/>
        </p:nvGrpSpPr>
        <p:grpSpPr>
          <a:xfrm>
            <a:off x="5258295" y="2703853"/>
            <a:ext cx="1421889" cy="1020603"/>
            <a:chOff x="5190863" y="2824811"/>
            <a:chExt cx="1544860" cy="1108869"/>
          </a:xfrm>
        </p:grpSpPr>
        <p:grpSp>
          <p:nvGrpSpPr>
            <p:cNvPr id="3205" name="Google Shape;3205;p36"/>
            <p:cNvGrpSpPr/>
            <p:nvPr/>
          </p:nvGrpSpPr>
          <p:grpSpPr>
            <a:xfrm>
              <a:off x="5938695" y="3176919"/>
              <a:ext cx="685761" cy="404739"/>
              <a:chOff x="5938695" y="3176919"/>
              <a:chExt cx="685761" cy="404739"/>
            </a:xfrm>
          </p:grpSpPr>
          <p:grpSp>
            <p:nvGrpSpPr>
              <p:cNvPr id="3206" name="Google Shape;3206;p36"/>
              <p:cNvGrpSpPr/>
              <p:nvPr/>
            </p:nvGrpSpPr>
            <p:grpSpPr>
              <a:xfrm>
                <a:off x="5938695" y="3176919"/>
                <a:ext cx="685761" cy="404739"/>
                <a:chOff x="5938695" y="3176919"/>
                <a:chExt cx="685761" cy="404739"/>
              </a:xfrm>
            </p:grpSpPr>
            <p:sp>
              <p:nvSpPr>
                <p:cNvPr id="3207" name="Google Shape;3207;p3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3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36"/>
            <p:cNvGrpSpPr/>
            <p:nvPr/>
          </p:nvGrpSpPr>
          <p:grpSpPr>
            <a:xfrm>
              <a:off x="5305233" y="3176835"/>
              <a:ext cx="685971" cy="404655"/>
              <a:chOff x="5305233" y="3176835"/>
              <a:chExt cx="685971" cy="404655"/>
            </a:xfrm>
          </p:grpSpPr>
          <p:grpSp>
            <p:nvGrpSpPr>
              <p:cNvPr id="3211" name="Google Shape;3211;p36"/>
              <p:cNvGrpSpPr/>
              <p:nvPr/>
            </p:nvGrpSpPr>
            <p:grpSpPr>
              <a:xfrm>
                <a:off x="5305233" y="3176835"/>
                <a:ext cx="685971" cy="404655"/>
                <a:chOff x="5305233" y="3176835"/>
                <a:chExt cx="685971" cy="404655"/>
              </a:xfrm>
            </p:grpSpPr>
            <p:sp>
              <p:nvSpPr>
                <p:cNvPr id="3212" name="Google Shape;3212;p3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4" name="Google Shape;3214;p3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3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36"/>
            <p:cNvGrpSpPr/>
            <p:nvPr/>
          </p:nvGrpSpPr>
          <p:grpSpPr>
            <a:xfrm>
              <a:off x="5657361" y="2824811"/>
              <a:ext cx="1078361" cy="404655"/>
              <a:chOff x="5657361" y="2824811"/>
              <a:chExt cx="1078361" cy="404655"/>
            </a:xfrm>
          </p:grpSpPr>
          <p:grpSp>
            <p:nvGrpSpPr>
              <p:cNvPr id="3217" name="Google Shape;3217;p36"/>
              <p:cNvGrpSpPr/>
              <p:nvPr/>
            </p:nvGrpSpPr>
            <p:grpSpPr>
              <a:xfrm>
                <a:off x="5657361" y="2824811"/>
                <a:ext cx="1078361" cy="404655"/>
                <a:chOff x="5657361" y="2824811"/>
                <a:chExt cx="1078361" cy="404655"/>
              </a:xfrm>
            </p:grpSpPr>
            <p:grpSp>
              <p:nvGrpSpPr>
                <p:cNvPr id="3218" name="Google Shape;3218;p36"/>
                <p:cNvGrpSpPr/>
                <p:nvPr/>
              </p:nvGrpSpPr>
              <p:grpSpPr>
                <a:xfrm>
                  <a:off x="5938485" y="2824811"/>
                  <a:ext cx="797237" cy="404655"/>
                  <a:chOff x="5938485" y="2824811"/>
                  <a:chExt cx="797237" cy="404655"/>
                </a:xfrm>
              </p:grpSpPr>
              <p:sp>
                <p:nvSpPr>
                  <p:cNvPr id="3219" name="Google Shape;3219;p3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1" name="Google Shape;3221;p3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2" name="Google Shape;3222;p3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36"/>
            <p:cNvGrpSpPr/>
            <p:nvPr/>
          </p:nvGrpSpPr>
          <p:grpSpPr>
            <a:xfrm>
              <a:off x="5190863" y="3528942"/>
              <a:ext cx="1078026" cy="404739"/>
              <a:chOff x="5190863" y="3528942"/>
              <a:chExt cx="1078026" cy="404739"/>
            </a:xfrm>
          </p:grpSpPr>
          <p:sp>
            <p:nvSpPr>
              <p:cNvPr id="3224" name="Google Shape;3224;p3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5" name="Google Shape;3225;p36"/>
              <p:cNvGrpSpPr/>
              <p:nvPr/>
            </p:nvGrpSpPr>
            <p:grpSpPr>
              <a:xfrm>
                <a:off x="5190863" y="3528942"/>
                <a:ext cx="1078026" cy="404739"/>
                <a:chOff x="5190863" y="3528942"/>
                <a:chExt cx="1078026" cy="404739"/>
              </a:xfrm>
            </p:grpSpPr>
            <p:sp>
              <p:nvSpPr>
                <p:cNvPr id="3226" name="Google Shape;3226;p3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28" name="Google Shape;3228;p36"/>
          <p:cNvGrpSpPr/>
          <p:nvPr/>
        </p:nvGrpSpPr>
        <p:grpSpPr>
          <a:xfrm>
            <a:off x="724302" y="1268321"/>
            <a:ext cx="1086719" cy="879487"/>
            <a:chOff x="803162" y="1474292"/>
            <a:chExt cx="1086719" cy="879487"/>
          </a:xfrm>
        </p:grpSpPr>
        <p:grpSp>
          <p:nvGrpSpPr>
            <p:cNvPr id="3229" name="Google Shape;3229;p36"/>
            <p:cNvGrpSpPr/>
            <p:nvPr/>
          </p:nvGrpSpPr>
          <p:grpSpPr>
            <a:xfrm>
              <a:off x="803162" y="1625948"/>
              <a:ext cx="445856" cy="576579"/>
              <a:chOff x="803162" y="1625948"/>
              <a:chExt cx="445856" cy="576579"/>
            </a:xfrm>
          </p:grpSpPr>
          <p:sp>
            <p:nvSpPr>
              <p:cNvPr id="3230" name="Google Shape;3230;p3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1" name="Google Shape;3231;p36"/>
              <p:cNvGrpSpPr/>
              <p:nvPr/>
            </p:nvGrpSpPr>
            <p:grpSpPr>
              <a:xfrm>
                <a:off x="1056023" y="1625948"/>
                <a:ext cx="192995" cy="576579"/>
                <a:chOff x="1056023" y="1625948"/>
                <a:chExt cx="192995" cy="576579"/>
              </a:xfrm>
            </p:grpSpPr>
            <p:sp>
              <p:nvSpPr>
                <p:cNvPr id="3232" name="Google Shape;3232;p3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7" name="Google Shape;3237;p36"/>
            <p:cNvGrpSpPr/>
            <p:nvPr/>
          </p:nvGrpSpPr>
          <p:grpSpPr>
            <a:xfrm>
              <a:off x="1371406" y="1474292"/>
              <a:ext cx="518475" cy="879487"/>
              <a:chOff x="1398231" y="1474292"/>
              <a:chExt cx="518475" cy="879487"/>
            </a:xfrm>
          </p:grpSpPr>
          <p:grpSp>
            <p:nvGrpSpPr>
              <p:cNvPr id="3238" name="Google Shape;3238;p36"/>
              <p:cNvGrpSpPr/>
              <p:nvPr/>
            </p:nvGrpSpPr>
            <p:grpSpPr>
              <a:xfrm>
                <a:off x="1398231" y="1474292"/>
                <a:ext cx="518475" cy="341643"/>
                <a:chOff x="1398231" y="1474292"/>
                <a:chExt cx="518475" cy="341643"/>
              </a:xfrm>
            </p:grpSpPr>
            <p:sp>
              <p:nvSpPr>
                <p:cNvPr id="3239" name="Google Shape;3239;p3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36"/>
                <p:cNvGrpSpPr/>
                <p:nvPr/>
              </p:nvGrpSpPr>
              <p:grpSpPr>
                <a:xfrm>
                  <a:off x="1616453" y="1474292"/>
                  <a:ext cx="300253" cy="341643"/>
                  <a:chOff x="1616453" y="1475379"/>
                  <a:chExt cx="300253" cy="341643"/>
                </a:xfrm>
              </p:grpSpPr>
              <p:sp>
                <p:nvSpPr>
                  <p:cNvPr id="3241" name="Google Shape;3241;p3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8" name="Google Shape;3248;p36"/>
                  <p:cNvGrpSpPr/>
                  <p:nvPr/>
                </p:nvGrpSpPr>
                <p:grpSpPr>
                  <a:xfrm>
                    <a:off x="1839639" y="1475379"/>
                    <a:ext cx="77067" cy="341643"/>
                    <a:chOff x="1839639" y="1475379"/>
                    <a:chExt cx="77067" cy="341643"/>
                  </a:xfrm>
                </p:grpSpPr>
                <p:sp>
                  <p:nvSpPr>
                    <p:cNvPr id="3249" name="Google Shape;3249;p3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51" name="Google Shape;3251;p36"/>
              <p:cNvGrpSpPr/>
              <p:nvPr/>
            </p:nvGrpSpPr>
            <p:grpSpPr>
              <a:xfrm>
                <a:off x="1398451" y="2012951"/>
                <a:ext cx="518255" cy="340828"/>
                <a:chOff x="1398451" y="2012951"/>
                <a:chExt cx="518255" cy="340828"/>
              </a:xfrm>
            </p:grpSpPr>
            <p:sp>
              <p:nvSpPr>
                <p:cNvPr id="3252" name="Google Shape;3252;p3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3" name="Google Shape;3253;p36"/>
                <p:cNvGrpSpPr/>
                <p:nvPr/>
              </p:nvGrpSpPr>
              <p:grpSpPr>
                <a:xfrm>
                  <a:off x="1616453" y="2012951"/>
                  <a:ext cx="300253" cy="340828"/>
                  <a:chOff x="1616453" y="2013538"/>
                  <a:chExt cx="300253" cy="340828"/>
                </a:xfrm>
              </p:grpSpPr>
              <p:sp>
                <p:nvSpPr>
                  <p:cNvPr id="3254" name="Google Shape;3254;p3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1" name="Google Shape;3261;p36"/>
                  <p:cNvGrpSpPr/>
                  <p:nvPr/>
                </p:nvGrpSpPr>
                <p:grpSpPr>
                  <a:xfrm>
                    <a:off x="1839639" y="2013538"/>
                    <a:ext cx="77067" cy="340828"/>
                    <a:chOff x="1839639" y="2013538"/>
                    <a:chExt cx="77067" cy="340828"/>
                  </a:xfrm>
                </p:grpSpPr>
                <p:sp>
                  <p:nvSpPr>
                    <p:cNvPr id="3262" name="Google Shape;3262;p3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264" name="Google Shape;3264;p36"/>
          <p:cNvGrpSpPr/>
          <p:nvPr/>
        </p:nvGrpSpPr>
        <p:grpSpPr>
          <a:xfrm>
            <a:off x="721126" y="3399508"/>
            <a:ext cx="1368681" cy="682918"/>
            <a:chOff x="724986" y="3605478"/>
            <a:chExt cx="1368681" cy="682918"/>
          </a:xfrm>
        </p:grpSpPr>
        <p:grpSp>
          <p:nvGrpSpPr>
            <p:cNvPr id="3265" name="Google Shape;3265;p36"/>
            <p:cNvGrpSpPr/>
            <p:nvPr/>
          </p:nvGrpSpPr>
          <p:grpSpPr>
            <a:xfrm>
              <a:off x="1289102" y="3823629"/>
              <a:ext cx="240442" cy="250435"/>
              <a:chOff x="-165066" y="3843615"/>
              <a:chExt cx="221259" cy="230455"/>
            </a:xfrm>
          </p:grpSpPr>
          <p:sp>
            <p:nvSpPr>
              <p:cNvPr id="3266" name="Google Shape;3266;p3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6" name="Google Shape;3286;p36"/>
            <p:cNvGrpSpPr/>
            <p:nvPr/>
          </p:nvGrpSpPr>
          <p:grpSpPr>
            <a:xfrm>
              <a:off x="724986" y="3605478"/>
              <a:ext cx="1368681" cy="682918"/>
              <a:chOff x="724986" y="3605478"/>
              <a:chExt cx="1368681" cy="682918"/>
            </a:xfrm>
          </p:grpSpPr>
          <p:grpSp>
            <p:nvGrpSpPr>
              <p:cNvPr id="3287" name="Google Shape;3287;p36"/>
              <p:cNvGrpSpPr/>
              <p:nvPr/>
            </p:nvGrpSpPr>
            <p:grpSpPr>
              <a:xfrm>
                <a:off x="1498221" y="4047614"/>
                <a:ext cx="529172" cy="240783"/>
                <a:chOff x="1498221" y="4047614"/>
                <a:chExt cx="529172" cy="240783"/>
              </a:xfrm>
            </p:grpSpPr>
            <p:grpSp>
              <p:nvGrpSpPr>
                <p:cNvPr id="3288" name="Google Shape;3288;p36"/>
                <p:cNvGrpSpPr/>
                <p:nvPr/>
              </p:nvGrpSpPr>
              <p:grpSpPr>
                <a:xfrm>
                  <a:off x="1826655" y="4224370"/>
                  <a:ext cx="200738" cy="25631"/>
                  <a:chOff x="1826655" y="4224370"/>
                  <a:chExt cx="200738" cy="25631"/>
                </a:xfrm>
              </p:grpSpPr>
              <p:sp>
                <p:nvSpPr>
                  <p:cNvPr id="3289" name="Google Shape;3289;p3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36"/>
                <p:cNvGrpSpPr/>
                <p:nvPr/>
              </p:nvGrpSpPr>
              <p:grpSpPr>
                <a:xfrm>
                  <a:off x="1498221" y="4047614"/>
                  <a:ext cx="328444" cy="240783"/>
                  <a:chOff x="1498221" y="4047614"/>
                  <a:chExt cx="328444" cy="240783"/>
                </a:xfrm>
              </p:grpSpPr>
              <p:sp>
                <p:nvSpPr>
                  <p:cNvPr id="3292" name="Google Shape;3292;p3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3" name="Google Shape;3293;p36"/>
                  <p:cNvGrpSpPr/>
                  <p:nvPr/>
                </p:nvGrpSpPr>
                <p:grpSpPr>
                  <a:xfrm>
                    <a:off x="1498221" y="4047614"/>
                    <a:ext cx="150566" cy="190416"/>
                    <a:chOff x="1498221" y="4047614"/>
                    <a:chExt cx="150566" cy="190416"/>
                  </a:xfrm>
                </p:grpSpPr>
                <p:sp>
                  <p:nvSpPr>
                    <p:cNvPr id="3294" name="Google Shape;3294;p3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296" name="Google Shape;3296;p36"/>
              <p:cNvGrpSpPr/>
              <p:nvPr/>
            </p:nvGrpSpPr>
            <p:grpSpPr>
              <a:xfrm>
                <a:off x="1560718" y="3800594"/>
                <a:ext cx="532948" cy="302090"/>
                <a:chOff x="1560718" y="3800594"/>
                <a:chExt cx="532948" cy="302090"/>
              </a:xfrm>
            </p:grpSpPr>
            <p:grpSp>
              <p:nvGrpSpPr>
                <p:cNvPr id="3297" name="Google Shape;3297;p36"/>
                <p:cNvGrpSpPr/>
                <p:nvPr/>
              </p:nvGrpSpPr>
              <p:grpSpPr>
                <a:xfrm>
                  <a:off x="1912179" y="3827344"/>
                  <a:ext cx="181487" cy="25631"/>
                  <a:chOff x="1912179" y="3827344"/>
                  <a:chExt cx="181487" cy="25631"/>
                </a:xfrm>
              </p:grpSpPr>
              <p:sp>
                <p:nvSpPr>
                  <p:cNvPr id="3298" name="Google Shape;3298;p3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36"/>
                <p:cNvGrpSpPr/>
                <p:nvPr/>
              </p:nvGrpSpPr>
              <p:grpSpPr>
                <a:xfrm>
                  <a:off x="1912179" y="4044505"/>
                  <a:ext cx="181487" cy="25622"/>
                  <a:chOff x="1912179" y="4044506"/>
                  <a:chExt cx="181487" cy="25622"/>
                </a:xfrm>
              </p:grpSpPr>
              <p:sp>
                <p:nvSpPr>
                  <p:cNvPr id="3301" name="Google Shape;3301;p3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36"/>
                <p:cNvGrpSpPr/>
                <p:nvPr/>
              </p:nvGrpSpPr>
              <p:grpSpPr>
                <a:xfrm>
                  <a:off x="1560718" y="3800594"/>
                  <a:ext cx="351472" cy="302090"/>
                  <a:chOff x="1560718" y="3800594"/>
                  <a:chExt cx="351472" cy="302090"/>
                </a:xfrm>
              </p:grpSpPr>
              <p:grpSp>
                <p:nvGrpSpPr>
                  <p:cNvPr id="3304" name="Google Shape;3304;p36"/>
                  <p:cNvGrpSpPr/>
                  <p:nvPr/>
                </p:nvGrpSpPr>
                <p:grpSpPr>
                  <a:xfrm>
                    <a:off x="1560718" y="3842857"/>
                    <a:ext cx="173586" cy="217131"/>
                    <a:chOff x="1560718" y="3842857"/>
                    <a:chExt cx="173586" cy="217131"/>
                  </a:xfrm>
                </p:grpSpPr>
                <p:sp>
                  <p:nvSpPr>
                    <p:cNvPr id="3305" name="Google Shape;3305;p3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8" name="Google Shape;3308;p3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0" name="Google Shape;3310;p3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1" name="Google Shape;3311;p36"/>
              <p:cNvGrpSpPr/>
              <p:nvPr/>
            </p:nvGrpSpPr>
            <p:grpSpPr>
              <a:xfrm>
                <a:off x="785350" y="3605478"/>
                <a:ext cx="535311" cy="249245"/>
                <a:chOff x="785350" y="3605478"/>
                <a:chExt cx="535311" cy="249245"/>
              </a:xfrm>
            </p:grpSpPr>
            <p:grpSp>
              <p:nvGrpSpPr>
                <p:cNvPr id="3312" name="Google Shape;3312;p36"/>
                <p:cNvGrpSpPr/>
                <p:nvPr/>
              </p:nvGrpSpPr>
              <p:grpSpPr>
                <a:xfrm>
                  <a:off x="785350" y="3605478"/>
                  <a:ext cx="376191" cy="102736"/>
                  <a:chOff x="785350" y="3605478"/>
                  <a:chExt cx="376191" cy="102736"/>
                </a:xfrm>
              </p:grpSpPr>
              <p:sp>
                <p:nvSpPr>
                  <p:cNvPr id="3313" name="Google Shape;3313;p3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36"/>
                <p:cNvGrpSpPr/>
                <p:nvPr/>
              </p:nvGrpSpPr>
              <p:grpSpPr>
                <a:xfrm>
                  <a:off x="1161530" y="3655851"/>
                  <a:ext cx="159131" cy="198872"/>
                  <a:chOff x="1161530" y="3655851"/>
                  <a:chExt cx="159131" cy="198872"/>
                </a:xfrm>
              </p:grpSpPr>
              <p:sp>
                <p:nvSpPr>
                  <p:cNvPr id="3317" name="Google Shape;3317;p3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9" name="Google Shape;3319;p36"/>
              <p:cNvGrpSpPr/>
              <p:nvPr/>
            </p:nvGrpSpPr>
            <p:grpSpPr>
              <a:xfrm>
                <a:off x="785350" y="4047614"/>
                <a:ext cx="535311" cy="240783"/>
                <a:chOff x="785350" y="4047614"/>
                <a:chExt cx="535311" cy="240783"/>
              </a:xfrm>
            </p:grpSpPr>
            <p:grpSp>
              <p:nvGrpSpPr>
                <p:cNvPr id="3320" name="Google Shape;3320;p36"/>
                <p:cNvGrpSpPr/>
                <p:nvPr/>
              </p:nvGrpSpPr>
              <p:grpSpPr>
                <a:xfrm>
                  <a:off x="1161636" y="4047614"/>
                  <a:ext cx="159025" cy="190415"/>
                  <a:chOff x="1161636" y="4047614"/>
                  <a:chExt cx="159025" cy="190415"/>
                </a:xfrm>
              </p:grpSpPr>
              <p:sp>
                <p:nvSpPr>
                  <p:cNvPr id="3321" name="Google Shape;3321;p3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36"/>
                <p:cNvGrpSpPr/>
                <p:nvPr/>
              </p:nvGrpSpPr>
              <p:grpSpPr>
                <a:xfrm>
                  <a:off x="785350" y="4185661"/>
                  <a:ext cx="376191" cy="102736"/>
                  <a:chOff x="785350" y="4185661"/>
                  <a:chExt cx="376191" cy="102736"/>
                </a:xfrm>
              </p:grpSpPr>
              <p:sp>
                <p:nvSpPr>
                  <p:cNvPr id="3324" name="Google Shape;3324;p3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7" name="Google Shape;3327;p36"/>
              <p:cNvGrpSpPr/>
              <p:nvPr/>
            </p:nvGrpSpPr>
            <p:grpSpPr>
              <a:xfrm>
                <a:off x="1501054" y="3605478"/>
                <a:ext cx="526340" cy="249240"/>
                <a:chOff x="1501054" y="3605478"/>
                <a:chExt cx="526340" cy="249240"/>
              </a:xfrm>
            </p:grpSpPr>
            <p:grpSp>
              <p:nvGrpSpPr>
                <p:cNvPr id="3328" name="Google Shape;3328;p36"/>
                <p:cNvGrpSpPr/>
                <p:nvPr/>
              </p:nvGrpSpPr>
              <p:grpSpPr>
                <a:xfrm>
                  <a:off x="1834208" y="3643867"/>
                  <a:ext cx="193185" cy="25622"/>
                  <a:chOff x="1834208" y="3643867"/>
                  <a:chExt cx="193185" cy="25622"/>
                </a:xfrm>
              </p:grpSpPr>
              <p:sp>
                <p:nvSpPr>
                  <p:cNvPr id="3329" name="Google Shape;3329;p3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36"/>
                <p:cNvGrpSpPr/>
                <p:nvPr/>
              </p:nvGrpSpPr>
              <p:grpSpPr>
                <a:xfrm>
                  <a:off x="1501054" y="3605478"/>
                  <a:ext cx="333165" cy="249240"/>
                  <a:chOff x="1501054" y="3605478"/>
                  <a:chExt cx="333165" cy="249240"/>
                </a:xfrm>
              </p:grpSpPr>
              <p:sp>
                <p:nvSpPr>
                  <p:cNvPr id="3332" name="Google Shape;3332;p3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36"/>
                  <p:cNvGrpSpPr/>
                  <p:nvPr/>
                </p:nvGrpSpPr>
                <p:grpSpPr>
                  <a:xfrm>
                    <a:off x="1501054" y="3655851"/>
                    <a:ext cx="155286" cy="198867"/>
                    <a:chOff x="1501054" y="3655851"/>
                    <a:chExt cx="155286" cy="198867"/>
                  </a:xfrm>
                </p:grpSpPr>
                <p:sp>
                  <p:nvSpPr>
                    <p:cNvPr id="3334" name="Google Shape;3334;p3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36" name="Google Shape;3336;p36"/>
              <p:cNvGrpSpPr/>
              <p:nvPr/>
            </p:nvGrpSpPr>
            <p:grpSpPr>
              <a:xfrm>
                <a:off x="724986" y="3800594"/>
                <a:ext cx="532950" cy="302090"/>
                <a:chOff x="724986" y="3800594"/>
                <a:chExt cx="532950" cy="302090"/>
              </a:xfrm>
            </p:grpSpPr>
            <p:grpSp>
              <p:nvGrpSpPr>
                <p:cNvPr id="3337" name="Google Shape;3337;p36"/>
                <p:cNvGrpSpPr/>
                <p:nvPr/>
              </p:nvGrpSpPr>
              <p:grpSpPr>
                <a:xfrm>
                  <a:off x="724986" y="4044367"/>
                  <a:ext cx="181314" cy="25626"/>
                  <a:chOff x="724986" y="4044367"/>
                  <a:chExt cx="181314" cy="25626"/>
                </a:xfrm>
              </p:grpSpPr>
              <p:sp>
                <p:nvSpPr>
                  <p:cNvPr id="3338" name="Google Shape;3338;p3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36"/>
                <p:cNvGrpSpPr/>
                <p:nvPr/>
              </p:nvGrpSpPr>
              <p:grpSpPr>
                <a:xfrm>
                  <a:off x="906290" y="3800594"/>
                  <a:ext cx="351646" cy="302090"/>
                  <a:chOff x="906290" y="3800594"/>
                  <a:chExt cx="351646" cy="302090"/>
                </a:xfrm>
              </p:grpSpPr>
              <p:grpSp>
                <p:nvGrpSpPr>
                  <p:cNvPr id="3341" name="Google Shape;3341;p36"/>
                  <p:cNvGrpSpPr/>
                  <p:nvPr/>
                </p:nvGrpSpPr>
                <p:grpSpPr>
                  <a:xfrm>
                    <a:off x="1084172" y="3842857"/>
                    <a:ext cx="173764" cy="217131"/>
                    <a:chOff x="1084172" y="3842857"/>
                    <a:chExt cx="173764" cy="217131"/>
                  </a:xfrm>
                </p:grpSpPr>
                <p:grpSp>
                  <p:nvGrpSpPr>
                    <p:cNvPr id="3342" name="Google Shape;3342;p36"/>
                    <p:cNvGrpSpPr/>
                    <p:nvPr/>
                  </p:nvGrpSpPr>
                  <p:grpSpPr>
                    <a:xfrm>
                      <a:off x="1156862" y="3936509"/>
                      <a:ext cx="101073" cy="25622"/>
                      <a:chOff x="1156862" y="3936509"/>
                      <a:chExt cx="101073" cy="25622"/>
                    </a:xfrm>
                  </p:grpSpPr>
                  <p:sp>
                    <p:nvSpPr>
                      <p:cNvPr id="3343" name="Google Shape;3343;p3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3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6" name="Google Shape;3346;p3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36"/>
                <p:cNvGrpSpPr/>
                <p:nvPr/>
              </p:nvGrpSpPr>
              <p:grpSpPr>
                <a:xfrm>
                  <a:off x="724986" y="3830189"/>
                  <a:ext cx="189533" cy="25626"/>
                  <a:chOff x="724986" y="3830189"/>
                  <a:chExt cx="189533" cy="25626"/>
                </a:xfrm>
              </p:grpSpPr>
              <p:sp>
                <p:nvSpPr>
                  <p:cNvPr id="3349" name="Google Shape;3349;p3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351" name="Google Shape;3351;p36"/>
          <p:cNvGrpSpPr/>
          <p:nvPr/>
        </p:nvGrpSpPr>
        <p:grpSpPr>
          <a:xfrm>
            <a:off x="2249438" y="2249669"/>
            <a:ext cx="948701" cy="935378"/>
            <a:chOff x="2253298" y="2428317"/>
            <a:chExt cx="948701" cy="935378"/>
          </a:xfrm>
        </p:grpSpPr>
        <p:sp>
          <p:nvSpPr>
            <p:cNvPr id="3352" name="Google Shape;3352;p3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8"/>
        <p:cNvGrpSpPr/>
        <p:nvPr/>
      </p:nvGrpSpPr>
      <p:grpSpPr>
        <a:xfrm>
          <a:off x="0" y="0"/>
          <a:ext cx="0" cy="0"/>
          <a:chOff x="0" y="0"/>
          <a:chExt cx="0" cy="0"/>
        </a:xfrm>
      </p:grpSpPr>
      <p:grpSp>
        <p:nvGrpSpPr>
          <p:cNvPr id="3389" name="Google Shape;3389;p37"/>
          <p:cNvGrpSpPr/>
          <p:nvPr/>
        </p:nvGrpSpPr>
        <p:grpSpPr>
          <a:xfrm>
            <a:off x="3339745" y="952988"/>
            <a:ext cx="2363393" cy="1017867"/>
            <a:chOff x="3292400" y="1219146"/>
            <a:chExt cx="2615240" cy="1110239"/>
          </a:xfrm>
        </p:grpSpPr>
        <p:sp>
          <p:nvSpPr>
            <p:cNvPr id="3390" name="Google Shape;3390;p3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391" name="Google Shape;3391;p3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392" name="Google Shape;3392;p3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393" name="Google Shape;3393;p3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394" name="Google Shape;3394;p3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395" name="Google Shape;3395;p3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396" name="Google Shape;3396;p3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397" name="Google Shape;3397;p3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398" name="Google Shape;3398;p3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399" name="Google Shape;3399;p3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400" name="Google Shape;3400;p3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401" name="Google Shape;3401;p3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402" name="Google Shape;3402;p3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403" name="Google Shape;3403;p3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404" name="Google Shape;3404;p37"/>
            <p:cNvGrpSpPr/>
            <p:nvPr/>
          </p:nvGrpSpPr>
          <p:grpSpPr>
            <a:xfrm>
              <a:off x="3748438" y="1378608"/>
              <a:ext cx="2159202" cy="903971"/>
              <a:chOff x="1683525" y="2179850"/>
              <a:chExt cx="4519050" cy="2134525"/>
            </a:xfrm>
          </p:grpSpPr>
          <p:sp>
            <p:nvSpPr>
              <p:cNvPr id="3405" name="Google Shape;3405;p3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06" name="Google Shape;3406;p3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07" name="Google Shape;3407;p3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08" name="Google Shape;3408;p3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09" name="Google Shape;3409;p3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10" name="Google Shape;3410;p3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11" name="Google Shape;3411;p3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12" name="Google Shape;3412;p3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13" name="Google Shape;3413;p3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14" name="Google Shape;3414;p3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15" name="Google Shape;3415;p3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416" name="Google Shape;3416;p3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417" name="Google Shape;3417;p37"/>
          <p:cNvGraphicFramePr/>
          <p:nvPr/>
        </p:nvGraphicFramePr>
        <p:xfrm>
          <a:off x="5935838" y="2130461"/>
          <a:ext cx="2491300" cy="868600"/>
        </p:xfrm>
        <a:graphic>
          <a:graphicData uri="http://schemas.openxmlformats.org/drawingml/2006/table">
            <a:tbl>
              <a:tblPr>
                <a:noFill/>
                <a:tableStyleId>{BE18FE61-1382-4FE8-B6A3-B83F9640D90F}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418" name="Google Shape;3418;p37"/>
          <p:cNvGrpSpPr/>
          <p:nvPr/>
        </p:nvGrpSpPr>
        <p:grpSpPr>
          <a:xfrm>
            <a:off x="5935948" y="3189058"/>
            <a:ext cx="2496964" cy="1001454"/>
            <a:chOff x="1919611" y="789980"/>
            <a:chExt cx="1474179" cy="606868"/>
          </a:xfrm>
        </p:grpSpPr>
        <p:cxnSp>
          <p:nvCxnSpPr>
            <p:cNvPr id="3419" name="Google Shape;3419;p3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420" name="Google Shape;3420;p3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421" name="Google Shape;3421;p3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422" name="Google Shape;3422;p3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423" name="Google Shape;3423;p3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424" name="Google Shape;3424;p3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425" name="Google Shape;3425;p3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426" name="Google Shape;3426;p3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433" name="Google Shape;3433;p3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434" name="Google Shape;3434;p3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435" name="Google Shape;3435;p3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6" name="Google Shape;3436;p37"/>
          <p:cNvGrpSpPr/>
          <p:nvPr/>
        </p:nvGrpSpPr>
        <p:grpSpPr>
          <a:xfrm>
            <a:off x="712562" y="998017"/>
            <a:ext cx="2394370" cy="976502"/>
            <a:chOff x="749309" y="1112739"/>
            <a:chExt cx="2371603" cy="976502"/>
          </a:xfrm>
        </p:grpSpPr>
        <p:sp>
          <p:nvSpPr>
            <p:cNvPr id="3437" name="Google Shape;3437;p3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469" name="Google Shape;3469;p37"/>
          <p:cNvGraphicFramePr/>
          <p:nvPr/>
        </p:nvGraphicFramePr>
        <p:xfrm>
          <a:off x="5935863" y="996311"/>
          <a:ext cx="2491300" cy="976425"/>
        </p:xfrm>
        <a:graphic>
          <a:graphicData uri="http://schemas.openxmlformats.org/drawingml/2006/table">
            <a:tbl>
              <a:tblPr>
                <a:noFill/>
                <a:tableStyleId>{BE18FE61-1382-4FE8-B6A3-B83F9640D90F}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3470" name="Google Shape;3470;p37"/>
          <p:cNvGraphicFramePr/>
          <p:nvPr/>
        </p:nvGraphicFramePr>
        <p:xfrm>
          <a:off x="3342575" y="2130461"/>
          <a:ext cx="2363400" cy="868575"/>
        </p:xfrm>
        <a:graphic>
          <a:graphicData uri="http://schemas.openxmlformats.org/drawingml/2006/table">
            <a:tbl>
              <a:tblPr>
                <a:noFill/>
                <a:tableStyleId>{BE18FE61-1382-4FE8-B6A3-B83F9640D90F}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471" name="Google Shape;3471;p37"/>
          <p:cNvGrpSpPr/>
          <p:nvPr/>
        </p:nvGrpSpPr>
        <p:grpSpPr>
          <a:xfrm>
            <a:off x="4086505" y="2517104"/>
            <a:ext cx="1517436" cy="74460"/>
            <a:chOff x="3980086" y="2804397"/>
            <a:chExt cx="1227600" cy="66900"/>
          </a:xfrm>
        </p:grpSpPr>
        <p:sp>
          <p:nvSpPr>
            <p:cNvPr id="3472" name="Google Shape;3472;p3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37"/>
          <p:cNvGrpSpPr/>
          <p:nvPr/>
        </p:nvGrpSpPr>
        <p:grpSpPr>
          <a:xfrm>
            <a:off x="4711569" y="2809692"/>
            <a:ext cx="892956" cy="74460"/>
            <a:chOff x="3980086" y="2804397"/>
            <a:chExt cx="1227600" cy="66900"/>
          </a:xfrm>
        </p:grpSpPr>
        <p:sp>
          <p:nvSpPr>
            <p:cNvPr id="3475" name="Google Shape;3475;p3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37"/>
          <p:cNvGrpSpPr/>
          <p:nvPr/>
        </p:nvGrpSpPr>
        <p:grpSpPr>
          <a:xfrm>
            <a:off x="3344661" y="3168575"/>
            <a:ext cx="2363244" cy="1005943"/>
            <a:chOff x="3358415" y="3361302"/>
            <a:chExt cx="2363244" cy="1024695"/>
          </a:xfrm>
        </p:grpSpPr>
        <p:grpSp>
          <p:nvGrpSpPr>
            <p:cNvPr id="3478" name="Google Shape;3478;p37"/>
            <p:cNvGrpSpPr/>
            <p:nvPr/>
          </p:nvGrpSpPr>
          <p:grpSpPr>
            <a:xfrm>
              <a:off x="3358415" y="3361302"/>
              <a:ext cx="441300" cy="1024695"/>
              <a:chOff x="3358415" y="3361302"/>
              <a:chExt cx="441300" cy="1024695"/>
            </a:xfrm>
          </p:grpSpPr>
          <p:sp>
            <p:nvSpPr>
              <p:cNvPr id="3479" name="Google Shape;3479;p3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37"/>
            <p:cNvGrpSpPr/>
            <p:nvPr/>
          </p:nvGrpSpPr>
          <p:grpSpPr>
            <a:xfrm>
              <a:off x="3838901" y="3361302"/>
              <a:ext cx="441300" cy="1024695"/>
              <a:chOff x="3838901" y="3361302"/>
              <a:chExt cx="441300" cy="1024695"/>
            </a:xfrm>
          </p:grpSpPr>
          <p:sp>
            <p:nvSpPr>
              <p:cNvPr id="3486" name="Google Shape;3486;p3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37"/>
            <p:cNvGrpSpPr/>
            <p:nvPr/>
          </p:nvGrpSpPr>
          <p:grpSpPr>
            <a:xfrm>
              <a:off x="4319387" y="3361302"/>
              <a:ext cx="441300" cy="1024695"/>
              <a:chOff x="4319387" y="3361302"/>
              <a:chExt cx="441300" cy="1024695"/>
            </a:xfrm>
          </p:grpSpPr>
          <p:sp>
            <p:nvSpPr>
              <p:cNvPr id="3493" name="Google Shape;3493;p3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9" name="Google Shape;3499;p37"/>
            <p:cNvGrpSpPr/>
            <p:nvPr/>
          </p:nvGrpSpPr>
          <p:grpSpPr>
            <a:xfrm>
              <a:off x="4799873" y="3361302"/>
              <a:ext cx="441300" cy="1024695"/>
              <a:chOff x="4799873" y="3361302"/>
              <a:chExt cx="441300" cy="1024695"/>
            </a:xfrm>
          </p:grpSpPr>
          <p:sp>
            <p:nvSpPr>
              <p:cNvPr id="3500" name="Google Shape;3500;p3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37"/>
            <p:cNvGrpSpPr/>
            <p:nvPr/>
          </p:nvGrpSpPr>
          <p:grpSpPr>
            <a:xfrm>
              <a:off x="5280360" y="3361302"/>
              <a:ext cx="441300" cy="1024695"/>
              <a:chOff x="5280360" y="3361302"/>
              <a:chExt cx="441300" cy="1024695"/>
            </a:xfrm>
          </p:grpSpPr>
          <p:sp>
            <p:nvSpPr>
              <p:cNvPr id="3507" name="Google Shape;3507;p3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3513" name="Google Shape;3513;p37"/>
          <p:cNvGraphicFramePr/>
          <p:nvPr/>
        </p:nvGraphicFramePr>
        <p:xfrm>
          <a:off x="711088" y="2130461"/>
          <a:ext cx="2403600" cy="881400"/>
        </p:xfrm>
        <a:graphic>
          <a:graphicData uri="http://schemas.openxmlformats.org/drawingml/2006/table">
            <a:tbl>
              <a:tblPr>
                <a:noFill/>
                <a:tableStyleId>{BE18FE61-1382-4FE8-B6A3-B83F9640D90F}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3514" name="Google Shape;3514;p37"/>
          <p:cNvGrpSpPr/>
          <p:nvPr/>
        </p:nvGrpSpPr>
        <p:grpSpPr>
          <a:xfrm>
            <a:off x="712613" y="3180186"/>
            <a:ext cx="2403614" cy="1005900"/>
            <a:chOff x="726450" y="3372825"/>
            <a:chExt cx="2403614" cy="1005900"/>
          </a:xfrm>
        </p:grpSpPr>
        <p:grpSp>
          <p:nvGrpSpPr>
            <p:cNvPr id="3515" name="Google Shape;3515;p37"/>
            <p:cNvGrpSpPr/>
            <p:nvPr/>
          </p:nvGrpSpPr>
          <p:grpSpPr>
            <a:xfrm>
              <a:off x="726450" y="3696000"/>
              <a:ext cx="2403614" cy="500898"/>
              <a:chOff x="726450" y="3696000"/>
              <a:chExt cx="2403614" cy="500898"/>
            </a:xfrm>
          </p:grpSpPr>
          <p:sp>
            <p:nvSpPr>
              <p:cNvPr id="3516" name="Google Shape;3516;p3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17" name="Google Shape;3517;p3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518" name="Google Shape;3518;p37"/>
            <p:cNvGrpSpPr/>
            <p:nvPr/>
          </p:nvGrpSpPr>
          <p:grpSpPr>
            <a:xfrm>
              <a:off x="1348050" y="3372825"/>
              <a:ext cx="1720425" cy="1005900"/>
              <a:chOff x="1348050" y="3372825"/>
              <a:chExt cx="1720425" cy="1005900"/>
            </a:xfrm>
          </p:grpSpPr>
          <p:sp>
            <p:nvSpPr>
              <p:cNvPr id="3519" name="Google Shape;3519;p3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20" name="Google Shape;3520;p3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21" name="Google Shape;3521;p3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22" name="Google Shape;3522;p3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3523" name="Google Shape;3523;p3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3524" name="Google Shape;3524;p37"/>
            <p:cNvGrpSpPr/>
            <p:nvPr/>
          </p:nvGrpSpPr>
          <p:grpSpPr>
            <a:xfrm>
              <a:off x="1455707" y="3731058"/>
              <a:ext cx="1491150" cy="417657"/>
              <a:chOff x="1455707" y="3731058"/>
              <a:chExt cx="1491150" cy="417657"/>
            </a:xfrm>
          </p:grpSpPr>
          <p:grpSp>
            <p:nvGrpSpPr>
              <p:cNvPr id="3525" name="Google Shape;3525;p37"/>
              <p:cNvGrpSpPr/>
              <p:nvPr/>
            </p:nvGrpSpPr>
            <p:grpSpPr>
              <a:xfrm>
                <a:off x="1472938" y="3745828"/>
                <a:ext cx="72126" cy="53788"/>
                <a:chOff x="1472938" y="3745828"/>
                <a:chExt cx="72126" cy="53788"/>
              </a:xfrm>
            </p:grpSpPr>
            <p:sp>
              <p:nvSpPr>
                <p:cNvPr id="3526" name="Google Shape;3526;p3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37"/>
              <p:cNvGrpSpPr/>
              <p:nvPr/>
            </p:nvGrpSpPr>
            <p:grpSpPr>
              <a:xfrm>
                <a:off x="1819181" y="4089633"/>
                <a:ext cx="72126" cy="53788"/>
                <a:chOff x="1819181" y="4089633"/>
                <a:chExt cx="72126" cy="53788"/>
              </a:xfrm>
            </p:grpSpPr>
            <p:sp>
              <p:nvSpPr>
                <p:cNvPr id="3529" name="Google Shape;3529;p3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37"/>
              <p:cNvGrpSpPr/>
              <p:nvPr/>
            </p:nvGrpSpPr>
            <p:grpSpPr>
              <a:xfrm>
                <a:off x="1455707" y="4084171"/>
                <a:ext cx="64321" cy="64544"/>
                <a:chOff x="1455707" y="4084171"/>
                <a:chExt cx="64321" cy="64544"/>
              </a:xfrm>
            </p:grpSpPr>
            <p:sp>
              <p:nvSpPr>
                <p:cNvPr id="3532" name="Google Shape;3532;p3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37"/>
              <p:cNvGrpSpPr/>
              <p:nvPr/>
            </p:nvGrpSpPr>
            <p:grpSpPr>
              <a:xfrm>
                <a:off x="1818610" y="3731058"/>
                <a:ext cx="64321" cy="64544"/>
                <a:chOff x="1818610" y="3731058"/>
                <a:chExt cx="64321" cy="64544"/>
              </a:xfrm>
            </p:grpSpPr>
            <p:sp>
              <p:nvSpPr>
                <p:cNvPr id="3535" name="Google Shape;3535;p3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37"/>
              <p:cNvGrpSpPr/>
              <p:nvPr/>
            </p:nvGrpSpPr>
            <p:grpSpPr>
              <a:xfrm>
                <a:off x="2172491" y="4089633"/>
                <a:ext cx="72126" cy="53788"/>
                <a:chOff x="2172491" y="4089633"/>
                <a:chExt cx="72126" cy="53788"/>
              </a:xfrm>
            </p:grpSpPr>
            <p:sp>
              <p:nvSpPr>
                <p:cNvPr id="3538" name="Google Shape;3538;p3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37"/>
              <p:cNvGrpSpPr/>
              <p:nvPr/>
            </p:nvGrpSpPr>
            <p:grpSpPr>
              <a:xfrm>
                <a:off x="2171920" y="3731058"/>
                <a:ext cx="64321" cy="64544"/>
                <a:chOff x="2171920" y="3731058"/>
                <a:chExt cx="64321" cy="64544"/>
              </a:xfrm>
            </p:grpSpPr>
            <p:sp>
              <p:nvSpPr>
                <p:cNvPr id="3541" name="Google Shape;3541;p3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37"/>
              <p:cNvGrpSpPr/>
              <p:nvPr/>
            </p:nvGrpSpPr>
            <p:grpSpPr>
              <a:xfrm>
                <a:off x="2874730" y="3745828"/>
                <a:ext cx="72126" cy="53788"/>
                <a:chOff x="2874730" y="3745828"/>
                <a:chExt cx="72126" cy="53788"/>
              </a:xfrm>
            </p:grpSpPr>
            <p:sp>
              <p:nvSpPr>
                <p:cNvPr id="3544" name="Google Shape;3544;p3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37"/>
              <p:cNvGrpSpPr/>
              <p:nvPr/>
            </p:nvGrpSpPr>
            <p:grpSpPr>
              <a:xfrm>
                <a:off x="2878589" y="4081481"/>
                <a:ext cx="64321" cy="64544"/>
                <a:chOff x="2878589" y="4081481"/>
                <a:chExt cx="64321" cy="64544"/>
              </a:xfrm>
            </p:grpSpPr>
            <p:sp>
              <p:nvSpPr>
                <p:cNvPr id="3547" name="Google Shape;3547;p3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37"/>
              <p:cNvGrpSpPr/>
              <p:nvPr/>
            </p:nvGrpSpPr>
            <p:grpSpPr>
              <a:xfrm>
                <a:off x="2525796" y="4089633"/>
                <a:ext cx="72126" cy="53788"/>
                <a:chOff x="2525796" y="4089633"/>
                <a:chExt cx="72126" cy="53788"/>
              </a:xfrm>
            </p:grpSpPr>
            <p:sp>
              <p:nvSpPr>
                <p:cNvPr id="3550" name="Google Shape;3550;p3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37"/>
              <p:cNvGrpSpPr/>
              <p:nvPr/>
            </p:nvGrpSpPr>
            <p:grpSpPr>
              <a:xfrm>
                <a:off x="2525225" y="3731058"/>
                <a:ext cx="64321" cy="64544"/>
                <a:chOff x="2525225" y="3731058"/>
                <a:chExt cx="64321" cy="64544"/>
              </a:xfrm>
            </p:grpSpPr>
            <p:sp>
              <p:nvSpPr>
                <p:cNvPr id="3553" name="Google Shape;3553;p3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grpSp>
        <p:nvGrpSpPr>
          <p:cNvPr id="3559" name="Google Shape;3559;p38"/>
          <p:cNvGrpSpPr/>
          <p:nvPr/>
        </p:nvGrpSpPr>
        <p:grpSpPr>
          <a:xfrm>
            <a:off x="5780153" y="1859606"/>
            <a:ext cx="671400" cy="674856"/>
            <a:chOff x="5780148" y="1859605"/>
            <a:chExt cx="671400" cy="674856"/>
          </a:xfrm>
        </p:grpSpPr>
        <p:sp>
          <p:nvSpPr>
            <p:cNvPr id="3560" name="Google Shape;3560;p3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38"/>
          <p:cNvGrpSpPr/>
          <p:nvPr/>
        </p:nvGrpSpPr>
        <p:grpSpPr>
          <a:xfrm>
            <a:off x="716996" y="971307"/>
            <a:ext cx="845921" cy="690752"/>
            <a:chOff x="732428" y="1198513"/>
            <a:chExt cx="845921" cy="690752"/>
          </a:xfrm>
        </p:grpSpPr>
        <p:grpSp>
          <p:nvGrpSpPr>
            <p:cNvPr id="3565" name="Google Shape;3565;p38"/>
            <p:cNvGrpSpPr/>
            <p:nvPr/>
          </p:nvGrpSpPr>
          <p:grpSpPr>
            <a:xfrm>
              <a:off x="823030" y="1198513"/>
              <a:ext cx="755319" cy="690752"/>
              <a:chOff x="823030" y="1198513"/>
              <a:chExt cx="755319" cy="690752"/>
            </a:xfrm>
          </p:grpSpPr>
          <p:sp>
            <p:nvSpPr>
              <p:cNvPr id="3566" name="Google Shape;3566;p3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38"/>
            <p:cNvGrpSpPr/>
            <p:nvPr/>
          </p:nvGrpSpPr>
          <p:grpSpPr>
            <a:xfrm>
              <a:off x="732428" y="1239937"/>
              <a:ext cx="739912" cy="607886"/>
              <a:chOff x="732428" y="1239937"/>
              <a:chExt cx="739912" cy="607886"/>
            </a:xfrm>
          </p:grpSpPr>
          <p:sp>
            <p:nvSpPr>
              <p:cNvPr id="3569" name="Google Shape;3569;p3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38"/>
            <p:cNvGrpSpPr/>
            <p:nvPr/>
          </p:nvGrpSpPr>
          <p:grpSpPr>
            <a:xfrm>
              <a:off x="732428" y="1277018"/>
              <a:ext cx="702832" cy="533758"/>
              <a:chOff x="732428" y="1277018"/>
              <a:chExt cx="702832" cy="533758"/>
            </a:xfrm>
          </p:grpSpPr>
          <p:sp>
            <p:nvSpPr>
              <p:cNvPr id="3572" name="Google Shape;3572;p3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38"/>
            <p:cNvGrpSpPr/>
            <p:nvPr/>
          </p:nvGrpSpPr>
          <p:grpSpPr>
            <a:xfrm>
              <a:off x="931170" y="1306653"/>
              <a:ext cx="647179" cy="474455"/>
              <a:chOff x="931170" y="1306653"/>
              <a:chExt cx="647179" cy="474455"/>
            </a:xfrm>
          </p:grpSpPr>
          <p:sp>
            <p:nvSpPr>
              <p:cNvPr id="3575" name="Google Shape;3575;p3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7" name="Google Shape;3577;p3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38"/>
          <p:cNvGrpSpPr/>
          <p:nvPr/>
        </p:nvGrpSpPr>
        <p:grpSpPr>
          <a:xfrm>
            <a:off x="3948605" y="971313"/>
            <a:ext cx="634656" cy="699982"/>
            <a:chOff x="5985650" y="2860025"/>
            <a:chExt cx="1396075" cy="1539775"/>
          </a:xfrm>
        </p:grpSpPr>
        <p:sp>
          <p:nvSpPr>
            <p:cNvPr id="3579" name="Google Shape;3579;p3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38"/>
          <p:cNvGrpSpPr/>
          <p:nvPr/>
        </p:nvGrpSpPr>
        <p:grpSpPr>
          <a:xfrm>
            <a:off x="4704254" y="971307"/>
            <a:ext cx="725845" cy="699975"/>
            <a:chOff x="4249973" y="1201875"/>
            <a:chExt cx="1958568" cy="1888762"/>
          </a:xfrm>
        </p:grpSpPr>
        <p:sp>
          <p:nvSpPr>
            <p:cNvPr id="3612" name="Google Shape;3612;p3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38"/>
            <p:cNvGrpSpPr/>
            <p:nvPr/>
          </p:nvGrpSpPr>
          <p:grpSpPr>
            <a:xfrm>
              <a:off x="5853086" y="1789142"/>
              <a:ext cx="355454" cy="1048099"/>
              <a:chOff x="5576108" y="2016725"/>
              <a:chExt cx="565200" cy="1666560"/>
            </a:xfrm>
          </p:grpSpPr>
          <p:sp>
            <p:nvSpPr>
              <p:cNvPr id="3614" name="Google Shape;3614;p3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15" name="Google Shape;3615;p3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38"/>
            <p:cNvGrpSpPr/>
            <p:nvPr/>
          </p:nvGrpSpPr>
          <p:grpSpPr>
            <a:xfrm>
              <a:off x="4869455" y="2691676"/>
              <a:ext cx="1013897" cy="398961"/>
              <a:chOff x="4012057" y="3451825"/>
              <a:chExt cx="1612175" cy="634379"/>
            </a:xfrm>
          </p:grpSpPr>
          <p:sp>
            <p:nvSpPr>
              <p:cNvPr id="3617" name="Google Shape;3617;p3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18" name="Google Shape;3618;p3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38"/>
            <p:cNvGrpSpPr/>
            <p:nvPr/>
          </p:nvGrpSpPr>
          <p:grpSpPr>
            <a:xfrm>
              <a:off x="4276937" y="2155961"/>
              <a:ext cx="651965" cy="891358"/>
              <a:chOff x="3069908" y="2599997"/>
              <a:chExt cx="1036675" cy="1417328"/>
            </a:xfrm>
          </p:grpSpPr>
          <p:sp>
            <p:nvSpPr>
              <p:cNvPr id="3620" name="Google Shape;3620;p3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21" name="Google Shape;3621;p3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38"/>
            <p:cNvGrpSpPr/>
            <p:nvPr/>
          </p:nvGrpSpPr>
          <p:grpSpPr>
            <a:xfrm>
              <a:off x="5054918" y="1201875"/>
              <a:ext cx="999548" cy="602711"/>
              <a:chOff x="4306958" y="1082925"/>
              <a:chExt cx="1589359" cy="958358"/>
            </a:xfrm>
          </p:grpSpPr>
          <p:sp>
            <p:nvSpPr>
              <p:cNvPr id="3623" name="Google Shape;3623;p3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24" name="Google Shape;3624;p3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38"/>
            <p:cNvGrpSpPr/>
            <p:nvPr/>
          </p:nvGrpSpPr>
          <p:grpSpPr>
            <a:xfrm>
              <a:off x="4249973" y="1303451"/>
              <a:ext cx="799317" cy="841334"/>
              <a:chOff x="3027033" y="1244439"/>
              <a:chExt cx="1270977" cy="1337786"/>
            </a:xfrm>
          </p:grpSpPr>
          <p:sp>
            <p:nvSpPr>
              <p:cNvPr id="3626" name="Google Shape;3626;p3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3627" name="Google Shape;3627;p3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38"/>
          <p:cNvGrpSpPr/>
          <p:nvPr/>
        </p:nvGrpSpPr>
        <p:grpSpPr>
          <a:xfrm>
            <a:off x="4057119" y="1858087"/>
            <a:ext cx="750769" cy="683784"/>
            <a:chOff x="4204684" y="2104422"/>
            <a:chExt cx="699822" cy="637382"/>
          </a:xfrm>
        </p:grpSpPr>
        <p:grpSp>
          <p:nvGrpSpPr>
            <p:cNvPr id="3629" name="Google Shape;3629;p38"/>
            <p:cNvGrpSpPr/>
            <p:nvPr/>
          </p:nvGrpSpPr>
          <p:grpSpPr>
            <a:xfrm>
              <a:off x="4204684" y="2430067"/>
              <a:ext cx="342957" cy="311738"/>
              <a:chOff x="4204684" y="2430067"/>
              <a:chExt cx="342957" cy="311738"/>
            </a:xfrm>
          </p:grpSpPr>
          <p:sp>
            <p:nvSpPr>
              <p:cNvPr id="3630" name="Google Shape;3630;p3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38"/>
            <p:cNvGrpSpPr/>
            <p:nvPr/>
          </p:nvGrpSpPr>
          <p:grpSpPr>
            <a:xfrm>
              <a:off x="4561586" y="2430067"/>
              <a:ext cx="342920" cy="311738"/>
              <a:chOff x="4561586" y="2430067"/>
              <a:chExt cx="342920" cy="311738"/>
            </a:xfrm>
          </p:grpSpPr>
          <p:sp>
            <p:nvSpPr>
              <p:cNvPr id="3633" name="Google Shape;3633;p3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38"/>
            <p:cNvGrpSpPr/>
            <p:nvPr/>
          </p:nvGrpSpPr>
          <p:grpSpPr>
            <a:xfrm>
              <a:off x="4561586" y="2104422"/>
              <a:ext cx="342920" cy="311738"/>
              <a:chOff x="4561586" y="2104422"/>
              <a:chExt cx="342920" cy="311738"/>
            </a:xfrm>
          </p:grpSpPr>
          <p:sp>
            <p:nvSpPr>
              <p:cNvPr id="3636" name="Google Shape;3636;p3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38"/>
            <p:cNvGrpSpPr/>
            <p:nvPr/>
          </p:nvGrpSpPr>
          <p:grpSpPr>
            <a:xfrm>
              <a:off x="4204684" y="2104422"/>
              <a:ext cx="342957" cy="311664"/>
              <a:chOff x="4204684" y="2104422"/>
              <a:chExt cx="342957" cy="311664"/>
            </a:xfrm>
          </p:grpSpPr>
          <p:sp>
            <p:nvSpPr>
              <p:cNvPr id="3639" name="Google Shape;3639;p3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1" name="Google Shape;3641;p38"/>
          <p:cNvGrpSpPr/>
          <p:nvPr/>
        </p:nvGrpSpPr>
        <p:grpSpPr>
          <a:xfrm>
            <a:off x="5521552" y="971301"/>
            <a:ext cx="660591" cy="688867"/>
            <a:chOff x="5830645" y="1267368"/>
            <a:chExt cx="530340" cy="553040"/>
          </a:xfrm>
        </p:grpSpPr>
        <p:sp>
          <p:nvSpPr>
            <p:cNvPr id="3642" name="Google Shape;3642;p3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3" name="Google Shape;3643;p38"/>
            <p:cNvGrpSpPr/>
            <p:nvPr/>
          </p:nvGrpSpPr>
          <p:grpSpPr>
            <a:xfrm>
              <a:off x="5830645" y="1267368"/>
              <a:ext cx="259743" cy="269909"/>
              <a:chOff x="5830645" y="1267368"/>
              <a:chExt cx="259743" cy="269909"/>
            </a:xfrm>
          </p:grpSpPr>
          <p:sp>
            <p:nvSpPr>
              <p:cNvPr id="3644" name="Google Shape;3644;p3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38"/>
            <p:cNvGrpSpPr/>
            <p:nvPr/>
          </p:nvGrpSpPr>
          <p:grpSpPr>
            <a:xfrm>
              <a:off x="6101293" y="1267368"/>
              <a:ext cx="259692" cy="269909"/>
              <a:chOff x="6101293" y="1267368"/>
              <a:chExt cx="259692" cy="269909"/>
            </a:xfrm>
          </p:grpSpPr>
          <p:sp>
            <p:nvSpPr>
              <p:cNvPr id="3647" name="Google Shape;3647;p3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9" name="Google Shape;3649;p38"/>
            <p:cNvGrpSpPr/>
            <p:nvPr/>
          </p:nvGrpSpPr>
          <p:grpSpPr>
            <a:xfrm>
              <a:off x="5830645" y="1550500"/>
              <a:ext cx="259692" cy="269909"/>
              <a:chOff x="5830645" y="1550500"/>
              <a:chExt cx="259692" cy="269909"/>
            </a:xfrm>
          </p:grpSpPr>
          <p:sp>
            <p:nvSpPr>
              <p:cNvPr id="3650" name="Google Shape;3650;p3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2" name="Google Shape;3652;p38"/>
            <p:cNvGrpSpPr/>
            <p:nvPr/>
          </p:nvGrpSpPr>
          <p:grpSpPr>
            <a:xfrm>
              <a:off x="6101293" y="1550500"/>
              <a:ext cx="259692" cy="269909"/>
              <a:chOff x="6101293" y="1550500"/>
              <a:chExt cx="259692" cy="269909"/>
            </a:xfrm>
          </p:grpSpPr>
          <p:sp>
            <p:nvSpPr>
              <p:cNvPr id="3653" name="Google Shape;3653;p3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5" name="Google Shape;3655;p38"/>
          <p:cNvGrpSpPr/>
          <p:nvPr/>
        </p:nvGrpSpPr>
        <p:grpSpPr>
          <a:xfrm>
            <a:off x="723705" y="1861761"/>
            <a:ext cx="697154" cy="679574"/>
            <a:chOff x="2679875" y="2361475"/>
            <a:chExt cx="780425" cy="760575"/>
          </a:xfrm>
        </p:grpSpPr>
        <p:sp>
          <p:nvSpPr>
            <p:cNvPr id="3656" name="Google Shape;3656;p3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38"/>
          <p:cNvGrpSpPr/>
          <p:nvPr/>
        </p:nvGrpSpPr>
        <p:grpSpPr>
          <a:xfrm>
            <a:off x="3122864" y="971353"/>
            <a:ext cx="735829" cy="684547"/>
            <a:chOff x="3351965" y="1148808"/>
            <a:chExt cx="750770" cy="698375"/>
          </a:xfrm>
        </p:grpSpPr>
        <p:grpSp>
          <p:nvGrpSpPr>
            <p:cNvPr id="3663" name="Google Shape;3663;p38"/>
            <p:cNvGrpSpPr/>
            <p:nvPr/>
          </p:nvGrpSpPr>
          <p:grpSpPr>
            <a:xfrm>
              <a:off x="3586796" y="1148808"/>
              <a:ext cx="294857" cy="286830"/>
              <a:chOff x="3750225" y="1774000"/>
              <a:chExt cx="149575" cy="145525"/>
            </a:xfrm>
          </p:grpSpPr>
          <p:sp>
            <p:nvSpPr>
              <p:cNvPr id="3664" name="Google Shape;3664;p3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38"/>
            <p:cNvGrpSpPr/>
            <p:nvPr/>
          </p:nvGrpSpPr>
          <p:grpSpPr>
            <a:xfrm>
              <a:off x="3779245" y="1375768"/>
              <a:ext cx="323490" cy="286978"/>
              <a:chOff x="3847850" y="1889150"/>
              <a:chExt cx="164100" cy="145600"/>
            </a:xfrm>
          </p:grpSpPr>
          <p:sp>
            <p:nvSpPr>
              <p:cNvPr id="3667" name="Google Shape;3667;p3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38"/>
            <p:cNvGrpSpPr/>
            <p:nvPr/>
          </p:nvGrpSpPr>
          <p:grpSpPr>
            <a:xfrm>
              <a:off x="3351965" y="1330435"/>
              <a:ext cx="295449" cy="285401"/>
              <a:chOff x="3631100" y="1866150"/>
              <a:chExt cx="149875" cy="144800"/>
            </a:xfrm>
          </p:grpSpPr>
          <p:sp>
            <p:nvSpPr>
              <p:cNvPr id="3670" name="Google Shape;3670;p3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38"/>
            <p:cNvGrpSpPr/>
            <p:nvPr/>
          </p:nvGrpSpPr>
          <p:grpSpPr>
            <a:xfrm>
              <a:off x="3548208" y="1560352"/>
              <a:ext cx="294808" cy="286830"/>
              <a:chOff x="3730650" y="1982800"/>
              <a:chExt cx="149550" cy="145525"/>
            </a:xfrm>
          </p:grpSpPr>
          <p:sp>
            <p:nvSpPr>
              <p:cNvPr id="3673" name="Google Shape;3673;p3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5" name="Google Shape;3675;p38"/>
          <p:cNvGrpSpPr/>
          <p:nvPr/>
        </p:nvGrpSpPr>
        <p:grpSpPr>
          <a:xfrm>
            <a:off x="7624517" y="971307"/>
            <a:ext cx="804565" cy="677795"/>
            <a:chOff x="7636443" y="1204988"/>
            <a:chExt cx="804565" cy="677795"/>
          </a:xfrm>
        </p:grpSpPr>
        <p:grpSp>
          <p:nvGrpSpPr>
            <p:cNvPr id="3676" name="Google Shape;3676;p38"/>
            <p:cNvGrpSpPr/>
            <p:nvPr/>
          </p:nvGrpSpPr>
          <p:grpSpPr>
            <a:xfrm>
              <a:off x="7636443" y="1509705"/>
              <a:ext cx="804565" cy="373078"/>
              <a:chOff x="7636443" y="1509705"/>
              <a:chExt cx="804565" cy="373078"/>
            </a:xfrm>
          </p:grpSpPr>
          <p:sp>
            <p:nvSpPr>
              <p:cNvPr id="3677" name="Google Shape;3677;p3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9" name="Google Shape;3679;p38"/>
            <p:cNvGrpSpPr/>
            <p:nvPr/>
          </p:nvGrpSpPr>
          <p:grpSpPr>
            <a:xfrm>
              <a:off x="7636443" y="1408133"/>
              <a:ext cx="804565" cy="373078"/>
              <a:chOff x="7636443" y="1408133"/>
              <a:chExt cx="804565" cy="373078"/>
            </a:xfrm>
          </p:grpSpPr>
          <p:sp>
            <p:nvSpPr>
              <p:cNvPr id="3680" name="Google Shape;3680;p3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38"/>
            <p:cNvGrpSpPr/>
            <p:nvPr/>
          </p:nvGrpSpPr>
          <p:grpSpPr>
            <a:xfrm>
              <a:off x="7636443" y="1306560"/>
              <a:ext cx="804565" cy="373078"/>
              <a:chOff x="7636443" y="1306560"/>
              <a:chExt cx="804565" cy="373078"/>
            </a:xfrm>
          </p:grpSpPr>
          <p:sp>
            <p:nvSpPr>
              <p:cNvPr id="3683" name="Google Shape;3683;p3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38"/>
            <p:cNvGrpSpPr/>
            <p:nvPr/>
          </p:nvGrpSpPr>
          <p:grpSpPr>
            <a:xfrm>
              <a:off x="7636443" y="1204988"/>
              <a:ext cx="804565" cy="373078"/>
              <a:chOff x="7636443" y="1204988"/>
              <a:chExt cx="804565" cy="373078"/>
            </a:xfrm>
          </p:grpSpPr>
          <p:sp>
            <p:nvSpPr>
              <p:cNvPr id="3686" name="Google Shape;3686;p3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8" name="Google Shape;3688;p38"/>
          <p:cNvGrpSpPr/>
          <p:nvPr/>
        </p:nvGrpSpPr>
        <p:grpSpPr>
          <a:xfrm>
            <a:off x="4963363" y="1878721"/>
            <a:ext cx="661339" cy="661188"/>
            <a:chOff x="3990000" y="975400"/>
            <a:chExt cx="3934200" cy="3933300"/>
          </a:xfrm>
        </p:grpSpPr>
        <p:sp>
          <p:nvSpPr>
            <p:cNvPr id="3689" name="Google Shape;3689;p3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38"/>
          <p:cNvGrpSpPr/>
          <p:nvPr/>
        </p:nvGrpSpPr>
        <p:grpSpPr>
          <a:xfrm>
            <a:off x="6607011" y="1857359"/>
            <a:ext cx="868881" cy="684241"/>
            <a:chOff x="6598259" y="2078634"/>
            <a:chExt cx="868881" cy="684241"/>
          </a:xfrm>
        </p:grpSpPr>
        <p:sp>
          <p:nvSpPr>
            <p:cNvPr id="3694" name="Google Shape;3694;p3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0" name="Google Shape;3700;p38"/>
            <p:cNvGrpSpPr/>
            <p:nvPr/>
          </p:nvGrpSpPr>
          <p:grpSpPr>
            <a:xfrm>
              <a:off x="6808175" y="2078634"/>
              <a:ext cx="452229" cy="684241"/>
              <a:chOff x="6808175" y="2078634"/>
              <a:chExt cx="452229" cy="684241"/>
            </a:xfrm>
          </p:grpSpPr>
          <p:sp>
            <p:nvSpPr>
              <p:cNvPr id="3701" name="Google Shape;3701;p3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7" name="Google Shape;3707;p38"/>
              <p:cNvGrpSpPr/>
              <p:nvPr/>
            </p:nvGrpSpPr>
            <p:grpSpPr>
              <a:xfrm>
                <a:off x="6821586" y="2078634"/>
                <a:ext cx="426871" cy="684241"/>
                <a:chOff x="6821586" y="2078634"/>
                <a:chExt cx="426871" cy="684241"/>
              </a:xfrm>
            </p:grpSpPr>
            <p:grpSp>
              <p:nvGrpSpPr>
                <p:cNvPr id="3708" name="Google Shape;3708;p38"/>
                <p:cNvGrpSpPr/>
                <p:nvPr/>
              </p:nvGrpSpPr>
              <p:grpSpPr>
                <a:xfrm>
                  <a:off x="6821586" y="2078634"/>
                  <a:ext cx="426871" cy="684241"/>
                  <a:chOff x="6821586" y="2078634"/>
                  <a:chExt cx="426871" cy="684241"/>
                </a:xfrm>
              </p:grpSpPr>
              <p:sp>
                <p:nvSpPr>
                  <p:cNvPr id="3709" name="Google Shape;3709;p3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3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3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8" name="Google Shape;3728;p3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34" name="Google Shape;3734;p38"/>
          <p:cNvGrpSpPr/>
          <p:nvPr/>
        </p:nvGrpSpPr>
        <p:grpSpPr>
          <a:xfrm>
            <a:off x="716994" y="3531369"/>
            <a:ext cx="1340789" cy="640830"/>
            <a:chOff x="238125" y="1151100"/>
            <a:chExt cx="7139450" cy="3412300"/>
          </a:xfrm>
        </p:grpSpPr>
        <p:sp>
          <p:nvSpPr>
            <p:cNvPr id="3735" name="Google Shape;3735;p3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38"/>
          <p:cNvGrpSpPr/>
          <p:nvPr/>
        </p:nvGrpSpPr>
        <p:grpSpPr>
          <a:xfrm>
            <a:off x="5584217" y="2734650"/>
            <a:ext cx="985357" cy="585764"/>
            <a:chOff x="5145061" y="2881789"/>
            <a:chExt cx="1107641" cy="658458"/>
          </a:xfrm>
        </p:grpSpPr>
        <p:grpSp>
          <p:nvGrpSpPr>
            <p:cNvPr id="3748" name="Google Shape;3748;p38"/>
            <p:cNvGrpSpPr/>
            <p:nvPr/>
          </p:nvGrpSpPr>
          <p:grpSpPr>
            <a:xfrm>
              <a:off x="5722989" y="3244587"/>
              <a:ext cx="529713" cy="295659"/>
              <a:chOff x="5722989" y="3244587"/>
              <a:chExt cx="529713" cy="295659"/>
            </a:xfrm>
          </p:grpSpPr>
          <p:sp>
            <p:nvSpPr>
              <p:cNvPr id="3749" name="Google Shape;3749;p3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750" name="Google Shape;3750;p3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751" name="Google Shape;3751;p38"/>
            <p:cNvGrpSpPr/>
            <p:nvPr/>
          </p:nvGrpSpPr>
          <p:grpSpPr>
            <a:xfrm>
              <a:off x="5145061" y="3244587"/>
              <a:ext cx="536807" cy="295659"/>
              <a:chOff x="5145061" y="3244587"/>
              <a:chExt cx="536807" cy="295659"/>
            </a:xfrm>
          </p:grpSpPr>
          <p:sp>
            <p:nvSpPr>
              <p:cNvPr id="3752" name="Google Shape;3752;p3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753" name="Google Shape;3753;p3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754" name="Google Shape;3754;p38"/>
            <p:cNvGrpSpPr/>
            <p:nvPr/>
          </p:nvGrpSpPr>
          <p:grpSpPr>
            <a:xfrm>
              <a:off x="5341327" y="2898245"/>
              <a:ext cx="532309" cy="614891"/>
              <a:chOff x="5341327" y="2898245"/>
              <a:chExt cx="532309" cy="614891"/>
            </a:xfrm>
          </p:grpSpPr>
          <p:sp>
            <p:nvSpPr>
              <p:cNvPr id="3755" name="Google Shape;3755;p3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756" name="Google Shape;3756;p3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3757" name="Google Shape;3757;p38"/>
            <p:cNvGrpSpPr/>
            <p:nvPr/>
          </p:nvGrpSpPr>
          <p:grpSpPr>
            <a:xfrm>
              <a:off x="5532290" y="2881789"/>
              <a:ext cx="620516" cy="305456"/>
              <a:chOff x="5532290" y="2881789"/>
              <a:chExt cx="620516" cy="305456"/>
            </a:xfrm>
          </p:grpSpPr>
          <p:sp>
            <p:nvSpPr>
              <p:cNvPr id="3758" name="Google Shape;3758;p3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3759" name="Google Shape;3759;p3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3760" name="Google Shape;3760;p38"/>
          <p:cNvGrpSpPr/>
          <p:nvPr/>
        </p:nvGrpSpPr>
        <p:grpSpPr>
          <a:xfrm>
            <a:off x="8163140" y="3526708"/>
            <a:ext cx="269068" cy="645491"/>
            <a:chOff x="7026852" y="3311869"/>
            <a:chExt cx="434331" cy="1041954"/>
          </a:xfrm>
        </p:grpSpPr>
        <p:sp>
          <p:nvSpPr>
            <p:cNvPr id="3761" name="Google Shape;3761;p3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38"/>
          <p:cNvGrpSpPr/>
          <p:nvPr/>
        </p:nvGrpSpPr>
        <p:grpSpPr>
          <a:xfrm>
            <a:off x="6179721" y="3565945"/>
            <a:ext cx="293882" cy="293836"/>
            <a:chOff x="4873519" y="3311869"/>
            <a:chExt cx="499374" cy="499296"/>
          </a:xfrm>
        </p:grpSpPr>
        <p:sp>
          <p:nvSpPr>
            <p:cNvPr id="3765" name="Google Shape;3765;p3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38"/>
          <p:cNvGrpSpPr/>
          <p:nvPr/>
        </p:nvGrpSpPr>
        <p:grpSpPr>
          <a:xfrm>
            <a:off x="6179721" y="3878317"/>
            <a:ext cx="293882" cy="293882"/>
            <a:chOff x="4873519" y="3875839"/>
            <a:chExt cx="499374" cy="499374"/>
          </a:xfrm>
        </p:grpSpPr>
        <p:sp>
          <p:nvSpPr>
            <p:cNvPr id="3768" name="Google Shape;3768;p3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38"/>
          <p:cNvGrpSpPr/>
          <p:nvPr/>
        </p:nvGrpSpPr>
        <p:grpSpPr>
          <a:xfrm>
            <a:off x="2410248" y="1850269"/>
            <a:ext cx="698104" cy="698208"/>
            <a:chOff x="2565073" y="2075876"/>
            <a:chExt cx="672482" cy="672518"/>
          </a:xfrm>
        </p:grpSpPr>
        <p:sp>
          <p:nvSpPr>
            <p:cNvPr id="3771" name="Google Shape;3771;p3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3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3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38"/>
          <p:cNvGrpSpPr/>
          <p:nvPr/>
        </p:nvGrpSpPr>
        <p:grpSpPr>
          <a:xfrm>
            <a:off x="5633660" y="3534870"/>
            <a:ext cx="438354" cy="637329"/>
            <a:chOff x="1697726" y="3244179"/>
            <a:chExt cx="788124" cy="1146069"/>
          </a:xfrm>
        </p:grpSpPr>
        <p:sp>
          <p:nvSpPr>
            <p:cNvPr id="3778" name="Google Shape;3778;p3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0" name="Google Shape;3780;p3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1" name="Google Shape;3781;p38"/>
          <p:cNvGrpSpPr/>
          <p:nvPr/>
        </p:nvGrpSpPr>
        <p:grpSpPr>
          <a:xfrm>
            <a:off x="7634874" y="1863232"/>
            <a:ext cx="799565" cy="670282"/>
            <a:chOff x="7617850" y="2063282"/>
            <a:chExt cx="799565" cy="670282"/>
          </a:xfrm>
        </p:grpSpPr>
        <p:cxnSp>
          <p:nvCxnSpPr>
            <p:cNvPr id="3782" name="Google Shape;3782;p3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783" name="Google Shape;3783;p3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784" name="Google Shape;3784;p3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785" name="Google Shape;3785;p3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3786" name="Google Shape;3786;p3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3787" name="Google Shape;3787;p3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3788" name="Google Shape;3788;p38"/>
            <p:cNvGrpSpPr/>
            <p:nvPr/>
          </p:nvGrpSpPr>
          <p:grpSpPr>
            <a:xfrm>
              <a:off x="7734309" y="2063282"/>
              <a:ext cx="570957" cy="620095"/>
              <a:chOff x="7734309" y="2063282"/>
              <a:chExt cx="570957" cy="620095"/>
            </a:xfrm>
          </p:grpSpPr>
          <p:grpSp>
            <p:nvGrpSpPr>
              <p:cNvPr id="3789" name="Google Shape;3789;p38"/>
              <p:cNvGrpSpPr/>
              <p:nvPr/>
            </p:nvGrpSpPr>
            <p:grpSpPr>
              <a:xfrm>
                <a:off x="8031573" y="2063282"/>
                <a:ext cx="273693" cy="620095"/>
                <a:chOff x="8031573" y="2063282"/>
                <a:chExt cx="273693" cy="620095"/>
              </a:xfrm>
            </p:grpSpPr>
            <p:sp>
              <p:nvSpPr>
                <p:cNvPr id="3790" name="Google Shape;3790;p3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38"/>
              <p:cNvGrpSpPr/>
              <p:nvPr/>
            </p:nvGrpSpPr>
            <p:grpSpPr>
              <a:xfrm flipH="1">
                <a:off x="7734309" y="2063282"/>
                <a:ext cx="273693" cy="620095"/>
                <a:chOff x="8031573" y="2063282"/>
                <a:chExt cx="273693" cy="620095"/>
              </a:xfrm>
            </p:grpSpPr>
            <p:sp>
              <p:nvSpPr>
                <p:cNvPr id="3795" name="Google Shape;3795;p3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799" name="Google Shape;3799;p3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1" name="Google Shape;3801;p38"/>
          <p:cNvGrpSpPr/>
          <p:nvPr/>
        </p:nvGrpSpPr>
        <p:grpSpPr>
          <a:xfrm>
            <a:off x="7821480" y="2716716"/>
            <a:ext cx="602567" cy="601884"/>
            <a:chOff x="1186975" y="238125"/>
            <a:chExt cx="5244275" cy="5238325"/>
          </a:xfrm>
        </p:grpSpPr>
        <p:sp>
          <p:nvSpPr>
            <p:cNvPr id="3802" name="Google Shape;3802;p3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3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38"/>
          <p:cNvGrpSpPr/>
          <p:nvPr/>
        </p:nvGrpSpPr>
        <p:grpSpPr>
          <a:xfrm>
            <a:off x="3264218" y="1856199"/>
            <a:ext cx="651848" cy="687338"/>
            <a:chOff x="3400515" y="2056248"/>
            <a:chExt cx="698134" cy="735987"/>
          </a:xfrm>
        </p:grpSpPr>
        <p:grpSp>
          <p:nvGrpSpPr>
            <p:cNvPr id="3807" name="Google Shape;3807;p38"/>
            <p:cNvGrpSpPr/>
            <p:nvPr/>
          </p:nvGrpSpPr>
          <p:grpSpPr>
            <a:xfrm>
              <a:off x="3400515" y="2283913"/>
              <a:ext cx="312919" cy="219900"/>
              <a:chOff x="3400515" y="2283913"/>
              <a:chExt cx="312919" cy="219900"/>
            </a:xfrm>
          </p:grpSpPr>
          <p:sp>
            <p:nvSpPr>
              <p:cNvPr id="3808" name="Google Shape;3808;p3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09" name="Google Shape;3809;p3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3810" name="Google Shape;3810;p38"/>
            <p:cNvGrpSpPr/>
            <p:nvPr/>
          </p:nvGrpSpPr>
          <p:grpSpPr>
            <a:xfrm>
              <a:off x="3547823" y="2461089"/>
              <a:ext cx="219900" cy="331146"/>
              <a:chOff x="3547823" y="2461089"/>
              <a:chExt cx="219900" cy="331146"/>
            </a:xfrm>
          </p:grpSpPr>
          <p:sp>
            <p:nvSpPr>
              <p:cNvPr id="3811" name="Google Shape;3811;p3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12" name="Google Shape;3812;p3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3813" name="Google Shape;3813;p38"/>
            <p:cNvGrpSpPr/>
            <p:nvPr/>
          </p:nvGrpSpPr>
          <p:grpSpPr>
            <a:xfrm>
              <a:off x="3734138" y="2461089"/>
              <a:ext cx="219900" cy="331146"/>
              <a:chOff x="3734138" y="2461089"/>
              <a:chExt cx="219900" cy="331146"/>
            </a:xfrm>
          </p:grpSpPr>
          <p:sp>
            <p:nvSpPr>
              <p:cNvPr id="3814" name="Google Shape;3814;p3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15" name="Google Shape;3815;p3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3816" name="Google Shape;3816;p38"/>
            <p:cNvGrpSpPr/>
            <p:nvPr/>
          </p:nvGrpSpPr>
          <p:grpSpPr>
            <a:xfrm>
              <a:off x="3787560" y="2281742"/>
              <a:ext cx="311089" cy="219900"/>
              <a:chOff x="3787560" y="2281742"/>
              <a:chExt cx="311089" cy="219900"/>
            </a:xfrm>
          </p:grpSpPr>
          <p:sp>
            <p:nvSpPr>
              <p:cNvPr id="3817" name="Google Shape;3817;p3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3818" name="Google Shape;3818;p3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3819" name="Google Shape;3819;p38"/>
            <p:cNvGrpSpPr/>
            <p:nvPr/>
          </p:nvGrpSpPr>
          <p:grpSpPr>
            <a:xfrm>
              <a:off x="3637290" y="2056248"/>
              <a:ext cx="219900" cy="330736"/>
              <a:chOff x="3637290" y="2056248"/>
              <a:chExt cx="219900" cy="330736"/>
            </a:xfrm>
          </p:grpSpPr>
          <p:sp>
            <p:nvSpPr>
              <p:cNvPr id="3820" name="Google Shape;3820;p3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3821" name="Google Shape;3821;p3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3822" name="Google Shape;3822;p38"/>
          <p:cNvGrpSpPr/>
          <p:nvPr/>
        </p:nvGrpSpPr>
        <p:grpSpPr>
          <a:xfrm>
            <a:off x="2555923" y="2726206"/>
            <a:ext cx="1268144" cy="592394"/>
            <a:chOff x="238125" y="1188750"/>
            <a:chExt cx="7140450" cy="3335550"/>
          </a:xfrm>
        </p:grpSpPr>
        <p:sp>
          <p:nvSpPr>
            <p:cNvPr id="3823" name="Google Shape;3823;p3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3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3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3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3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38"/>
          <p:cNvGrpSpPr/>
          <p:nvPr/>
        </p:nvGrpSpPr>
        <p:grpSpPr>
          <a:xfrm>
            <a:off x="6663824" y="2728360"/>
            <a:ext cx="1053944" cy="590147"/>
            <a:chOff x="238125" y="1335475"/>
            <a:chExt cx="5418735" cy="3034175"/>
          </a:xfrm>
        </p:grpSpPr>
        <p:sp>
          <p:nvSpPr>
            <p:cNvPr id="3829" name="Google Shape;3829;p3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3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3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38"/>
          <p:cNvGrpSpPr/>
          <p:nvPr/>
        </p:nvGrpSpPr>
        <p:grpSpPr>
          <a:xfrm>
            <a:off x="4094633" y="3533260"/>
            <a:ext cx="1268207" cy="638939"/>
            <a:chOff x="3967651" y="3645904"/>
            <a:chExt cx="1479304" cy="745292"/>
          </a:xfrm>
        </p:grpSpPr>
        <p:grpSp>
          <p:nvGrpSpPr>
            <p:cNvPr id="3833" name="Google Shape;3833;p38"/>
            <p:cNvGrpSpPr/>
            <p:nvPr/>
          </p:nvGrpSpPr>
          <p:grpSpPr>
            <a:xfrm>
              <a:off x="3967651" y="4009026"/>
              <a:ext cx="1479304" cy="382170"/>
              <a:chOff x="3967651" y="4009026"/>
              <a:chExt cx="1479304" cy="382170"/>
            </a:xfrm>
          </p:grpSpPr>
          <p:grpSp>
            <p:nvGrpSpPr>
              <p:cNvPr id="3834" name="Google Shape;3834;p38"/>
              <p:cNvGrpSpPr/>
              <p:nvPr/>
            </p:nvGrpSpPr>
            <p:grpSpPr>
              <a:xfrm>
                <a:off x="4892216" y="4195630"/>
                <a:ext cx="554739" cy="195566"/>
                <a:chOff x="3604375" y="4892160"/>
                <a:chExt cx="1651500" cy="582215"/>
              </a:xfrm>
            </p:grpSpPr>
            <p:sp>
              <p:nvSpPr>
                <p:cNvPr id="3835" name="Google Shape;3835;p3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3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38"/>
              <p:cNvGrpSpPr/>
              <p:nvPr/>
            </p:nvGrpSpPr>
            <p:grpSpPr>
              <a:xfrm>
                <a:off x="3967651" y="4146303"/>
                <a:ext cx="579402" cy="244893"/>
                <a:chOff x="851875" y="4745310"/>
                <a:chExt cx="1724925" cy="729065"/>
              </a:xfrm>
            </p:grpSpPr>
            <p:sp>
              <p:nvSpPr>
                <p:cNvPr id="3838" name="Google Shape;3838;p3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3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38"/>
              <p:cNvGrpSpPr/>
              <p:nvPr/>
            </p:nvGrpSpPr>
            <p:grpSpPr>
              <a:xfrm>
                <a:off x="4460753" y="4009026"/>
                <a:ext cx="493110" cy="382170"/>
                <a:chOff x="2319875" y="4336625"/>
                <a:chExt cx="1468025" cy="1137750"/>
              </a:xfrm>
            </p:grpSpPr>
            <p:sp>
              <p:nvSpPr>
                <p:cNvPr id="3841" name="Google Shape;3841;p3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3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3" name="Google Shape;3843;p38"/>
            <p:cNvGrpSpPr/>
            <p:nvPr/>
          </p:nvGrpSpPr>
          <p:grpSpPr>
            <a:xfrm>
              <a:off x="4479443" y="3645904"/>
              <a:ext cx="455965" cy="388789"/>
              <a:chOff x="2957425" y="238100"/>
              <a:chExt cx="1910200" cy="1628775"/>
            </a:xfrm>
          </p:grpSpPr>
          <p:sp>
            <p:nvSpPr>
              <p:cNvPr id="3844" name="Google Shape;3844;p3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3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3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3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3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3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3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4" name="Google Shape;3854;p38"/>
          <p:cNvGrpSpPr/>
          <p:nvPr/>
        </p:nvGrpSpPr>
        <p:grpSpPr>
          <a:xfrm>
            <a:off x="2480746" y="3534460"/>
            <a:ext cx="1243128" cy="637739"/>
            <a:chOff x="2496310" y="3693351"/>
            <a:chExt cx="1342906" cy="688926"/>
          </a:xfrm>
        </p:grpSpPr>
        <p:grpSp>
          <p:nvGrpSpPr>
            <p:cNvPr id="3855" name="Google Shape;3855;p38"/>
            <p:cNvGrpSpPr/>
            <p:nvPr/>
          </p:nvGrpSpPr>
          <p:grpSpPr>
            <a:xfrm>
              <a:off x="2496310" y="3693351"/>
              <a:ext cx="1342906" cy="688875"/>
              <a:chOff x="2496310" y="3693351"/>
              <a:chExt cx="1342906" cy="688875"/>
            </a:xfrm>
          </p:grpSpPr>
          <p:sp>
            <p:nvSpPr>
              <p:cNvPr id="3856" name="Google Shape;3856;p3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3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3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3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3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3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2" name="Google Shape;3862;p38"/>
              <p:cNvCxnSpPr>
                <a:stCxn id="386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3863" name="Google Shape;3863;p38"/>
              <p:cNvCxnSpPr>
                <a:stCxn id="385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3864" name="Google Shape;3864;p38"/>
              <p:cNvCxnSpPr>
                <a:stCxn id="385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865" name="Google Shape;3865;p38"/>
              <p:cNvCxnSpPr>
                <a:stCxn id="386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3866" name="Google Shape;3866;p38"/>
              <p:cNvCxnSpPr>
                <a:stCxn id="385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3867" name="Google Shape;3867;p38"/>
            <p:cNvGrpSpPr/>
            <p:nvPr/>
          </p:nvGrpSpPr>
          <p:grpSpPr>
            <a:xfrm>
              <a:off x="2675275" y="3930557"/>
              <a:ext cx="1003306" cy="451719"/>
              <a:chOff x="2675275" y="4174282"/>
              <a:chExt cx="1003306" cy="451719"/>
            </a:xfrm>
          </p:grpSpPr>
          <p:sp>
            <p:nvSpPr>
              <p:cNvPr id="3868" name="Google Shape;3868;p3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3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3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1" name="Google Shape;3871;p38"/>
          <p:cNvGrpSpPr/>
          <p:nvPr/>
        </p:nvGrpSpPr>
        <p:grpSpPr>
          <a:xfrm>
            <a:off x="1654417" y="971307"/>
            <a:ext cx="574511" cy="874709"/>
            <a:chOff x="1715404" y="1112080"/>
            <a:chExt cx="642270" cy="977984"/>
          </a:xfrm>
        </p:grpSpPr>
        <p:grpSp>
          <p:nvGrpSpPr>
            <p:cNvPr id="3872" name="Google Shape;3872;p38"/>
            <p:cNvGrpSpPr/>
            <p:nvPr/>
          </p:nvGrpSpPr>
          <p:grpSpPr>
            <a:xfrm>
              <a:off x="1715404" y="1112080"/>
              <a:ext cx="642270" cy="977984"/>
              <a:chOff x="1715404" y="1112080"/>
              <a:chExt cx="642270" cy="977984"/>
            </a:xfrm>
          </p:grpSpPr>
          <p:sp>
            <p:nvSpPr>
              <p:cNvPr id="3873" name="Google Shape;3873;p3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3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38"/>
            <p:cNvGrpSpPr/>
            <p:nvPr/>
          </p:nvGrpSpPr>
          <p:grpSpPr>
            <a:xfrm>
              <a:off x="1768927" y="1165603"/>
              <a:ext cx="535225" cy="851367"/>
              <a:chOff x="1768927" y="1165603"/>
              <a:chExt cx="535225" cy="851367"/>
            </a:xfrm>
          </p:grpSpPr>
          <p:sp>
            <p:nvSpPr>
              <p:cNvPr id="3876" name="Google Shape;3876;p3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3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38"/>
            <p:cNvGrpSpPr/>
            <p:nvPr/>
          </p:nvGrpSpPr>
          <p:grpSpPr>
            <a:xfrm>
              <a:off x="1822449" y="1219125"/>
              <a:ext cx="428180" cy="718859"/>
              <a:chOff x="1822449" y="1219125"/>
              <a:chExt cx="428180" cy="718859"/>
            </a:xfrm>
          </p:grpSpPr>
          <p:sp>
            <p:nvSpPr>
              <p:cNvPr id="3879" name="Google Shape;3879;p3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3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38"/>
            <p:cNvGrpSpPr/>
            <p:nvPr/>
          </p:nvGrpSpPr>
          <p:grpSpPr>
            <a:xfrm>
              <a:off x="1875972" y="1272648"/>
              <a:ext cx="321135" cy="586939"/>
              <a:chOff x="1875972" y="1272648"/>
              <a:chExt cx="321135" cy="586939"/>
            </a:xfrm>
          </p:grpSpPr>
          <p:sp>
            <p:nvSpPr>
              <p:cNvPr id="3882" name="Google Shape;3882;p3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3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4" name="Google Shape;3884;p38"/>
          <p:cNvGrpSpPr/>
          <p:nvPr/>
        </p:nvGrpSpPr>
        <p:grpSpPr>
          <a:xfrm>
            <a:off x="7761578" y="3528028"/>
            <a:ext cx="293855" cy="644170"/>
            <a:chOff x="241025" y="3151575"/>
            <a:chExt cx="293855" cy="644170"/>
          </a:xfrm>
        </p:grpSpPr>
        <p:sp>
          <p:nvSpPr>
            <p:cNvPr id="3885" name="Google Shape;3885;p3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3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38"/>
          <p:cNvGrpSpPr/>
          <p:nvPr/>
        </p:nvGrpSpPr>
        <p:grpSpPr>
          <a:xfrm>
            <a:off x="709562" y="2728028"/>
            <a:ext cx="1779649" cy="591620"/>
            <a:chOff x="246070" y="1983375"/>
            <a:chExt cx="1855347" cy="616849"/>
          </a:xfrm>
        </p:grpSpPr>
        <p:sp>
          <p:nvSpPr>
            <p:cNvPr id="3888" name="Google Shape;3888;p3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3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3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3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3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3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3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3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3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38"/>
          <p:cNvGrpSpPr/>
          <p:nvPr/>
        </p:nvGrpSpPr>
        <p:grpSpPr>
          <a:xfrm>
            <a:off x="2320428" y="971307"/>
            <a:ext cx="711055" cy="745993"/>
            <a:chOff x="2496269" y="1171698"/>
            <a:chExt cx="761953" cy="799392"/>
          </a:xfrm>
        </p:grpSpPr>
        <p:grpSp>
          <p:nvGrpSpPr>
            <p:cNvPr id="3898" name="Google Shape;3898;p38"/>
            <p:cNvGrpSpPr/>
            <p:nvPr/>
          </p:nvGrpSpPr>
          <p:grpSpPr>
            <a:xfrm>
              <a:off x="2496269" y="1171698"/>
              <a:ext cx="761953" cy="723022"/>
              <a:chOff x="2496269" y="1171698"/>
              <a:chExt cx="761953" cy="723022"/>
            </a:xfrm>
          </p:grpSpPr>
          <p:sp>
            <p:nvSpPr>
              <p:cNvPr id="3899" name="Google Shape;3899;p3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1" name="Google Shape;3901;p38"/>
              <p:cNvGrpSpPr/>
              <p:nvPr/>
            </p:nvGrpSpPr>
            <p:grpSpPr>
              <a:xfrm>
                <a:off x="2496269" y="1171698"/>
                <a:ext cx="761953" cy="723022"/>
                <a:chOff x="2496269" y="1120652"/>
                <a:chExt cx="761953" cy="723022"/>
              </a:xfrm>
            </p:grpSpPr>
            <p:grpSp>
              <p:nvGrpSpPr>
                <p:cNvPr id="3902" name="Google Shape;3902;p38"/>
                <p:cNvGrpSpPr/>
                <p:nvPr/>
              </p:nvGrpSpPr>
              <p:grpSpPr>
                <a:xfrm>
                  <a:off x="2496269" y="1120652"/>
                  <a:ext cx="761953" cy="723022"/>
                  <a:chOff x="2496269" y="1120652"/>
                  <a:chExt cx="761953" cy="723022"/>
                </a:xfrm>
              </p:grpSpPr>
              <p:grpSp>
                <p:nvGrpSpPr>
                  <p:cNvPr id="3903" name="Google Shape;3903;p38"/>
                  <p:cNvGrpSpPr/>
                  <p:nvPr/>
                </p:nvGrpSpPr>
                <p:grpSpPr>
                  <a:xfrm>
                    <a:off x="2496269" y="1304589"/>
                    <a:ext cx="407089" cy="305057"/>
                    <a:chOff x="2496269" y="1304589"/>
                    <a:chExt cx="407089" cy="305057"/>
                  </a:xfrm>
                </p:grpSpPr>
                <p:sp>
                  <p:nvSpPr>
                    <p:cNvPr id="3904" name="Google Shape;3904;p3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38"/>
                  <p:cNvGrpSpPr/>
                  <p:nvPr/>
                </p:nvGrpSpPr>
                <p:grpSpPr>
                  <a:xfrm>
                    <a:off x="2586468" y="1493376"/>
                    <a:ext cx="358850" cy="349656"/>
                    <a:chOff x="2586468" y="1493376"/>
                    <a:chExt cx="358850" cy="349656"/>
                  </a:xfrm>
                </p:grpSpPr>
                <p:sp>
                  <p:nvSpPr>
                    <p:cNvPr id="3907" name="Google Shape;3907;p3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38"/>
                  <p:cNvGrpSpPr/>
                  <p:nvPr/>
                </p:nvGrpSpPr>
                <p:grpSpPr>
                  <a:xfrm>
                    <a:off x="2807939" y="1494024"/>
                    <a:ext cx="358857" cy="349650"/>
                    <a:chOff x="2807939" y="1494024"/>
                    <a:chExt cx="358857" cy="349650"/>
                  </a:xfrm>
                </p:grpSpPr>
                <p:sp>
                  <p:nvSpPr>
                    <p:cNvPr id="3910" name="Google Shape;3910;p3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38"/>
                  <p:cNvGrpSpPr/>
                  <p:nvPr/>
                </p:nvGrpSpPr>
                <p:grpSpPr>
                  <a:xfrm>
                    <a:off x="2851133" y="1305635"/>
                    <a:ext cx="407089" cy="305057"/>
                    <a:chOff x="2851133" y="1305635"/>
                    <a:chExt cx="407089" cy="305057"/>
                  </a:xfrm>
                </p:grpSpPr>
                <p:sp>
                  <p:nvSpPr>
                    <p:cNvPr id="3913" name="Google Shape;3913;p3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38"/>
                  <p:cNvGrpSpPr/>
                  <p:nvPr/>
                </p:nvGrpSpPr>
                <p:grpSpPr>
                  <a:xfrm>
                    <a:off x="2727495" y="1120652"/>
                    <a:ext cx="300271" cy="396358"/>
                    <a:chOff x="2727495" y="1120652"/>
                    <a:chExt cx="300271" cy="396358"/>
                  </a:xfrm>
                </p:grpSpPr>
                <p:sp>
                  <p:nvSpPr>
                    <p:cNvPr id="3916" name="Google Shape;3916;p3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8" name="Google Shape;3918;p38"/>
                <p:cNvGrpSpPr/>
                <p:nvPr/>
              </p:nvGrpSpPr>
              <p:grpSpPr>
                <a:xfrm>
                  <a:off x="2722305" y="1350460"/>
                  <a:ext cx="308357" cy="308344"/>
                  <a:chOff x="2722305" y="1350460"/>
                  <a:chExt cx="308357" cy="308344"/>
                </a:xfrm>
              </p:grpSpPr>
              <p:sp>
                <p:nvSpPr>
                  <p:cNvPr id="3919" name="Google Shape;3919;p3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0" name="Google Shape;3920;p38"/>
                  <p:cNvGrpSpPr/>
                  <p:nvPr/>
                </p:nvGrpSpPr>
                <p:grpSpPr>
                  <a:xfrm>
                    <a:off x="2725064" y="1364529"/>
                    <a:ext cx="297954" cy="280182"/>
                    <a:chOff x="2725064" y="1364529"/>
                    <a:chExt cx="297954" cy="280182"/>
                  </a:xfrm>
                </p:grpSpPr>
                <p:sp>
                  <p:nvSpPr>
                    <p:cNvPr id="3921" name="Google Shape;3921;p3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3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26" name="Google Shape;3926;p3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38"/>
          <p:cNvGrpSpPr/>
          <p:nvPr/>
        </p:nvGrpSpPr>
        <p:grpSpPr>
          <a:xfrm>
            <a:off x="3909129" y="2727412"/>
            <a:ext cx="1569144" cy="591015"/>
            <a:chOff x="3820100" y="3023049"/>
            <a:chExt cx="1303926" cy="491162"/>
          </a:xfrm>
        </p:grpSpPr>
        <p:grpSp>
          <p:nvGrpSpPr>
            <p:cNvPr id="3932" name="Google Shape;3932;p38"/>
            <p:cNvGrpSpPr/>
            <p:nvPr/>
          </p:nvGrpSpPr>
          <p:grpSpPr>
            <a:xfrm>
              <a:off x="3820100" y="3023072"/>
              <a:ext cx="1303926" cy="491139"/>
              <a:chOff x="3820100" y="3023072"/>
              <a:chExt cx="1303926" cy="491139"/>
            </a:xfrm>
          </p:grpSpPr>
          <p:sp>
            <p:nvSpPr>
              <p:cNvPr id="3933" name="Google Shape;3933;p3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3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38"/>
            <p:cNvGrpSpPr/>
            <p:nvPr/>
          </p:nvGrpSpPr>
          <p:grpSpPr>
            <a:xfrm>
              <a:off x="4132439" y="3023645"/>
              <a:ext cx="393633" cy="177096"/>
              <a:chOff x="4132439" y="3023645"/>
              <a:chExt cx="393633" cy="177096"/>
            </a:xfrm>
          </p:grpSpPr>
          <p:sp>
            <p:nvSpPr>
              <p:cNvPr id="3936" name="Google Shape;3936;p3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38"/>
            <p:cNvGrpSpPr/>
            <p:nvPr/>
          </p:nvGrpSpPr>
          <p:grpSpPr>
            <a:xfrm>
              <a:off x="3921811" y="3023049"/>
              <a:ext cx="1002397" cy="388943"/>
              <a:chOff x="3921811" y="3023049"/>
              <a:chExt cx="1002397" cy="388943"/>
            </a:xfrm>
          </p:grpSpPr>
          <p:sp>
            <p:nvSpPr>
              <p:cNvPr id="3939" name="Google Shape;3939;p3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38"/>
            <p:cNvGrpSpPr/>
            <p:nvPr/>
          </p:nvGrpSpPr>
          <p:grpSpPr>
            <a:xfrm>
              <a:off x="4023645" y="3023049"/>
              <a:ext cx="683032" cy="286722"/>
              <a:chOff x="4023645" y="3023049"/>
              <a:chExt cx="683032" cy="286722"/>
            </a:xfrm>
          </p:grpSpPr>
          <p:sp>
            <p:nvSpPr>
              <p:cNvPr id="3942" name="Google Shape;3942;p3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4" name="Google Shape;3944;p38"/>
          <p:cNvGrpSpPr/>
          <p:nvPr/>
        </p:nvGrpSpPr>
        <p:grpSpPr>
          <a:xfrm>
            <a:off x="1541251" y="1854258"/>
            <a:ext cx="713522" cy="688025"/>
            <a:chOff x="1706078" y="2092648"/>
            <a:chExt cx="660913" cy="637296"/>
          </a:xfrm>
        </p:grpSpPr>
        <p:sp>
          <p:nvSpPr>
            <p:cNvPr id="3945" name="Google Shape;3945;p3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6" name="Google Shape;3946;p38"/>
            <p:cNvGrpSpPr/>
            <p:nvPr/>
          </p:nvGrpSpPr>
          <p:grpSpPr>
            <a:xfrm>
              <a:off x="1706078" y="2092648"/>
              <a:ext cx="660913" cy="575241"/>
              <a:chOff x="1706078" y="2092648"/>
              <a:chExt cx="660913" cy="575241"/>
            </a:xfrm>
          </p:grpSpPr>
          <p:sp>
            <p:nvSpPr>
              <p:cNvPr id="3947" name="Google Shape;3947;p3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0" name="Google Shape;3950;p38"/>
          <p:cNvGrpSpPr/>
          <p:nvPr/>
        </p:nvGrpSpPr>
        <p:grpSpPr>
          <a:xfrm>
            <a:off x="6303109" y="971806"/>
            <a:ext cx="1317459" cy="684168"/>
            <a:chOff x="238125" y="999450"/>
            <a:chExt cx="7140700" cy="3708225"/>
          </a:xfrm>
        </p:grpSpPr>
        <p:sp>
          <p:nvSpPr>
            <p:cNvPr id="3951" name="Google Shape;3951;p3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63"/>
        <p:cNvGrpSpPr/>
        <p:nvPr/>
      </p:nvGrpSpPr>
      <p:grpSpPr>
        <a:xfrm>
          <a:off x="0" y="0"/>
          <a:ext cx="0" cy="0"/>
          <a:chOff x="0" y="0"/>
          <a:chExt cx="0" cy="0"/>
        </a:xfrm>
      </p:grpSpPr>
      <p:grpSp>
        <p:nvGrpSpPr>
          <p:cNvPr id="3964" name="Google Shape;3964;p39"/>
          <p:cNvGrpSpPr/>
          <p:nvPr/>
        </p:nvGrpSpPr>
        <p:grpSpPr>
          <a:xfrm>
            <a:off x="717027" y="967622"/>
            <a:ext cx="1636117" cy="1526144"/>
            <a:chOff x="729238" y="1179665"/>
            <a:chExt cx="1636117" cy="1526144"/>
          </a:xfrm>
        </p:grpSpPr>
        <p:grpSp>
          <p:nvGrpSpPr>
            <p:cNvPr id="3965" name="Google Shape;3965;p39"/>
            <p:cNvGrpSpPr/>
            <p:nvPr/>
          </p:nvGrpSpPr>
          <p:grpSpPr>
            <a:xfrm>
              <a:off x="729238" y="1179665"/>
              <a:ext cx="80700" cy="1526144"/>
              <a:chOff x="729238" y="1179665"/>
              <a:chExt cx="80700" cy="1526144"/>
            </a:xfrm>
          </p:grpSpPr>
          <p:sp>
            <p:nvSpPr>
              <p:cNvPr id="3966" name="Google Shape;3966;p3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39"/>
            <p:cNvGrpSpPr/>
            <p:nvPr/>
          </p:nvGrpSpPr>
          <p:grpSpPr>
            <a:xfrm>
              <a:off x="903098" y="1179665"/>
              <a:ext cx="80700" cy="1526144"/>
              <a:chOff x="903098" y="1179665"/>
              <a:chExt cx="80700" cy="1526144"/>
            </a:xfrm>
          </p:grpSpPr>
          <p:sp>
            <p:nvSpPr>
              <p:cNvPr id="3977" name="Google Shape;3977;p3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39"/>
            <p:cNvGrpSpPr/>
            <p:nvPr/>
          </p:nvGrpSpPr>
          <p:grpSpPr>
            <a:xfrm>
              <a:off x="1076958" y="1179665"/>
              <a:ext cx="80700" cy="1526144"/>
              <a:chOff x="1076958" y="1179665"/>
              <a:chExt cx="80700" cy="1526144"/>
            </a:xfrm>
          </p:grpSpPr>
          <p:sp>
            <p:nvSpPr>
              <p:cNvPr id="3988" name="Google Shape;3988;p3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3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39"/>
            <p:cNvGrpSpPr/>
            <p:nvPr/>
          </p:nvGrpSpPr>
          <p:grpSpPr>
            <a:xfrm>
              <a:off x="1247707" y="1179665"/>
              <a:ext cx="80700" cy="1526144"/>
              <a:chOff x="1247707" y="1179665"/>
              <a:chExt cx="80700" cy="1526144"/>
            </a:xfrm>
          </p:grpSpPr>
          <p:sp>
            <p:nvSpPr>
              <p:cNvPr id="3999" name="Google Shape;3999;p3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39"/>
            <p:cNvGrpSpPr/>
            <p:nvPr/>
          </p:nvGrpSpPr>
          <p:grpSpPr>
            <a:xfrm>
              <a:off x="1421567" y="1179665"/>
              <a:ext cx="80700" cy="1526144"/>
              <a:chOff x="1421567" y="1179665"/>
              <a:chExt cx="80700" cy="1526144"/>
            </a:xfrm>
          </p:grpSpPr>
          <p:sp>
            <p:nvSpPr>
              <p:cNvPr id="4010" name="Google Shape;4010;p3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39"/>
            <p:cNvGrpSpPr/>
            <p:nvPr/>
          </p:nvGrpSpPr>
          <p:grpSpPr>
            <a:xfrm>
              <a:off x="1592327" y="1179665"/>
              <a:ext cx="80700" cy="1526144"/>
              <a:chOff x="1592327" y="1179665"/>
              <a:chExt cx="80700" cy="1526144"/>
            </a:xfrm>
          </p:grpSpPr>
          <p:sp>
            <p:nvSpPr>
              <p:cNvPr id="4021" name="Google Shape;4021;p3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39"/>
            <p:cNvGrpSpPr/>
            <p:nvPr/>
          </p:nvGrpSpPr>
          <p:grpSpPr>
            <a:xfrm>
              <a:off x="1766187" y="1179665"/>
              <a:ext cx="80700" cy="1526144"/>
              <a:chOff x="1766187" y="1179665"/>
              <a:chExt cx="80700" cy="1526144"/>
            </a:xfrm>
          </p:grpSpPr>
          <p:sp>
            <p:nvSpPr>
              <p:cNvPr id="4032" name="Google Shape;4032;p3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39"/>
            <p:cNvGrpSpPr/>
            <p:nvPr/>
          </p:nvGrpSpPr>
          <p:grpSpPr>
            <a:xfrm>
              <a:off x="1936935" y="1179665"/>
              <a:ext cx="80700" cy="1526144"/>
              <a:chOff x="1936935" y="1179665"/>
              <a:chExt cx="80700" cy="1526144"/>
            </a:xfrm>
          </p:grpSpPr>
          <p:sp>
            <p:nvSpPr>
              <p:cNvPr id="4043" name="Google Shape;4043;p3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39"/>
            <p:cNvGrpSpPr/>
            <p:nvPr/>
          </p:nvGrpSpPr>
          <p:grpSpPr>
            <a:xfrm>
              <a:off x="2110795" y="1179665"/>
              <a:ext cx="80700" cy="1526144"/>
              <a:chOff x="2110795" y="1179665"/>
              <a:chExt cx="80700" cy="1526144"/>
            </a:xfrm>
          </p:grpSpPr>
          <p:sp>
            <p:nvSpPr>
              <p:cNvPr id="4054" name="Google Shape;4054;p3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39"/>
            <p:cNvGrpSpPr/>
            <p:nvPr/>
          </p:nvGrpSpPr>
          <p:grpSpPr>
            <a:xfrm>
              <a:off x="2284655" y="1179665"/>
              <a:ext cx="80700" cy="1526144"/>
              <a:chOff x="2284655" y="1179665"/>
              <a:chExt cx="80700" cy="1526144"/>
            </a:xfrm>
          </p:grpSpPr>
          <p:sp>
            <p:nvSpPr>
              <p:cNvPr id="4065" name="Google Shape;4065;p3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5" name="Google Shape;4075;p39"/>
          <p:cNvGrpSpPr/>
          <p:nvPr/>
        </p:nvGrpSpPr>
        <p:grpSpPr>
          <a:xfrm>
            <a:off x="2611693" y="986760"/>
            <a:ext cx="1364248" cy="1102133"/>
            <a:chOff x="2623904" y="1198803"/>
            <a:chExt cx="1364248" cy="1102133"/>
          </a:xfrm>
        </p:grpSpPr>
        <p:grpSp>
          <p:nvGrpSpPr>
            <p:cNvPr id="4076" name="Google Shape;4076;p39"/>
            <p:cNvGrpSpPr/>
            <p:nvPr/>
          </p:nvGrpSpPr>
          <p:grpSpPr>
            <a:xfrm>
              <a:off x="2623907" y="1198803"/>
              <a:ext cx="1364245" cy="273000"/>
              <a:chOff x="2623907" y="1198803"/>
              <a:chExt cx="1364245" cy="273000"/>
            </a:xfrm>
          </p:grpSpPr>
          <p:sp>
            <p:nvSpPr>
              <p:cNvPr id="4077" name="Google Shape;4077;p3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39"/>
            <p:cNvGrpSpPr/>
            <p:nvPr/>
          </p:nvGrpSpPr>
          <p:grpSpPr>
            <a:xfrm>
              <a:off x="2623904" y="1476964"/>
              <a:ext cx="1364245" cy="273000"/>
              <a:chOff x="2623904" y="1476964"/>
              <a:chExt cx="1364245" cy="273000"/>
            </a:xfrm>
          </p:grpSpPr>
          <p:sp>
            <p:nvSpPr>
              <p:cNvPr id="4083" name="Google Shape;4083;p3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39"/>
            <p:cNvGrpSpPr/>
            <p:nvPr/>
          </p:nvGrpSpPr>
          <p:grpSpPr>
            <a:xfrm>
              <a:off x="2623907" y="1749775"/>
              <a:ext cx="1364245" cy="273000"/>
              <a:chOff x="2623907" y="1749775"/>
              <a:chExt cx="1364245" cy="273000"/>
            </a:xfrm>
          </p:grpSpPr>
          <p:sp>
            <p:nvSpPr>
              <p:cNvPr id="4089" name="Google Shape;4089;p3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39"/>
            <p:cNvGrpSpPr/>
            <p:nvPr/>
          </p:nvGrpSpPr>
          <p:grpSpPr>
            <a:xfrm>
              <a:off x="2623904" y="2027936"/>
              <a:ext cx="1364245" cy="273000"/>
              <a:chOff x="2623904" y="2027936"/>
              <a:chExt cx="1364245" cy="273000"/>
            </a:xfrm>
          </p:grpSpPr>
          <p:sp>
            <p:nvSpPr>
              <p:cNvPr id="4095" name="Google Shape;4095;p3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0" name="Google Shape;4100;p39"/>
          <p:cNvGrpSpPr/>
          <p:nvPr/>
        </p:nvGrpSpPr>
        <p:grpSpPr>
          <a:xfrm>
            <a:off x="2601154" y="2445833"/>
            <a:ext cx="1387541" cy="159124"/>
            <a:chOff x="3200660" y="2180272"/>
            <a:chExt cx="2563824" cy="378237"/>
          </a:xfrm>
        </p:grpSpPr>
        <p:sp>
          <p:nvSpPr>
            <p:cNvPr id="4101" name="Google Shape;4101;p3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3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3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39"/>
          <p:cNvGrpSpPr/>
          <p:nvPr/>
        </p:nvGrpSpPr>
        <p:grpSpPr>
          <a:xfrm>
            <a:off x="2597679" y="2723597"/>
            <a:ext cx="1390502" cy="159625"/>
            <a:chOff x="3530150" y="2790075"/>
            <a:chExt cx="1962600" cy="225300"/>
          </a:xfrm>
        </p:grpSpPr>
        <p:sp>
          <p:nvSpPr>
            <p:cNvPr id="4120" name="Google Shape;4120;p3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39"/>
          <p:cNvGrpSpPr/>
          <p:nvPr/>
        </p:nvGrpSpPr>
        <p:grpSpPr>
          <a:xfrm>
            <a:off x="2597736" y="3001862"/>
            <a:ext cx="1411629" cy="154175"/>
            <a:chOff x="3558802" y="4011244"/>
            <a:chExt cx="1866000" cy="111600"/>
          </a:xfrm>
        </p:grpSpPr>
        <p:sp>
          <p:nvSpPr>
            <p:cNvPr id="4123" name="Google Shape;4123;p3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3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39"/>
          <p:cNvGrpSpPr/>
          <p:nvPr/>
        </p:nvGrpSpPr>
        <p:grpSpPr>
          <a:xfrm>
            <a:off x="2598024" y="2207432"/>
            <a:ext cx="1383503" cy="119761"/>
            <a:chOff x="3465975" y="2270258"/>
            <a:chExt cx="1986364" cy="171947"/>
          </a:xfrm>
        </p:grpSpPr>
        <p:sp>
          <p:nvSpPr>
            <p:cNvPr id="4126" name="Google Shape;4126;p3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3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3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3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3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3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3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3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39"/>
          <p:cNvGrpSpPr/>
          <p:nvPr/>
        </p:nvGrpSpPr>
        <p:grpSpPr>
          <a:xfrm>
            <a:off x="2609031" y="3571205"/>
            <a:ext cx="1369531" cy="195460"/>
            <a:chOff x="723300" y="4253549"/>
            <a:chExt cx="2276482" cy="324900"/>
          </a:xfrm>
        </p:grpSpPr>
        <p:sp>
          <p:nvSpPr>
            <p:cNvPr id="4135" name="Google Shape;4135;p3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3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3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3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3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39"/>
          <p:cNvGrpSpPr/>
          <p:nvPr/>
        </p:nvGrpSpPr>
        <p:grpSpPr>
          <a:xfrm>
            <a:off x="2598592" y="3272446"/>
            <a:ext cx="1389066" cy="180119"/>
            <a:chOff x="705948" y="3788465"/>
            <a:chExt cx="2308953" cy="299400"/>
          </a:xfrm>
        </p:grpSpPr>
        <p:sp>
          <p:nvSpPr>
            <p:cNvPr id="4141" name="Google Shape;4141;p3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3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3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3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3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39"/>
          <p:cNvGrpSpPr/>
          <p:nvPr/>
        </p:nvGrpSpPr>
        <p:grpSpPr>
          <a:xfrm>
            <a:off x="4195583" y="1876400"/>
            <a:ext cx="1433821" cy="191501"/>
            <a:chOff x="4273350" y="2088443"/>
            <a:chExt cx="1433821" cy="191501"/>
          </a:xfrm>
        </p:grpSpPr>
        <p:grpSp>
          <p:nvGrpSpPr>
            <p:cNvPr id="4147" name="Google Shape;4147;p39"/>
            <p:cNvGrpSpPr/>
            <p:nvPr/>
          </p:nvGrpSpPr>
          <p:grpSpPr>
            <a:xfrm>
              <a:off x="4273350" y="2088443"/>
              <a:ext cx="1433821" cy="0"/>
              <a:chOff x="5224975" y="2962250"/>
              <a:chExt cx="1544400" cy="0"/>
            </a:xfrm>
          </p:grpSpPr>
          <p:cxnSp>
            <p:nvCxnSpPr>
              <p:cNvPr id="4148" name="Google Shape;4148;p3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149" name="Google Shape;4149;p3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150" name="Google Shape;4150;p39"/>
            <p:cNvGrpSpPr/>
            <p:nvPr/>
          </p:nvGrpSpPr>
          <p:grpSpPr>
            <a:xfrm>
              <a:off x="4273350" y="2279944"/>
              <a:ext cx="1433821" cy="0"/>
              <a:chOff x="5224975" y="2962250"/>
              <a:chExt cx="1544400" cy="0"/>
            </a:xfrm>
          </p:grpSpPr>
          <p:cxnSp>
            <p:nvCxnSpPr>
              <p:cNvPr id="4151" name="Google Shape;4151;p3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152" name="Google Shape;4152;p3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153" name="Google Shape;4153;p39"/>
          <p:cNvGrpSpPr/>
          <p:nvPr/>
        </p:nvGrpSpPr>
        <p:grpSpPr>
          <a:xfrm>
            <a:off x="2646529" y="3885304"/>
            <a:ext cx="1304609" cy="294074"/>
            <a:chOff x="2658741" y="4097347"/>
            <a:chExt cx="1304609" cy="294074"/>
          </a:xfrm>
        </p:grpSpPr>
        <p:grpSp>
          <p:nvGrpSpPr>
            <p:cNvPr id="4154" name="Google Shape;4154;p39"/>
            <p:cNvGrpSpPr/>
            <p:nvPr/>
          </p:nvGrpSpPr>
          <p:grpSpPr>
            <a:xfrm>
              <a:off x="2658741" y="4097347"/>
              <a:ext cx="118572" cy="294074"/>
              <a:chOff x="3343310" y="4475555"/>
              <a:chExt cx="127717" cy="316753"/>
            </a:xfrm>
          </p:grpSpPr>
          <p:sp>
            <p:nvSpPr>
              <p:cNvPr id="4155" name="Google Shape;4155;p3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39"/>
            <p:cNvGrpSpPr/>
            <p:nvPr/>
          </p:nvGrpSpPr>
          <p:grpSpPr>
            <a:xfrm>
              <a:off x="3815519" y="4098388"/>
              <a:ext cx="147831" cy="291991"/>
              <a:chOff x="3527539" y="4476677"/>
              <a:chExt cx="159232" cy="314510"/>
            </a:xfrm>
          </p:grpSpPr>
          <p:sp>
            <p:nvSpPr>
              <p:cNvPr id="4158" name="Google Shape;4158;p3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3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39"/>
            <p:cNvGrpSpPr/>
            <p:nvPr/>
          </p:nvGrpSpPr>
          <p:grpSpPr>
            <a:xfrm>
              <a:off x="3511696" y="4098388"/>
              <a:ext cx="147831" cy="291991"/>
              <a:chOff x="3527539" y="4476677"/>
              <a:chExt cx="159232" cy="314510"/>
            </a:xfrm>
          </p:grpSpPr>
          <p:sp>
            <p:nvSpPr>
              <p:cNvPr id="4161" name="Google Shape;4161;p3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3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39"/>
            <p:cNvGrpSpPr/>
            <p:nvPr/>
          </p:nvGrpSpPr>
          <p:grpSpPr>
            <a:xfrm>
              <a:off x="3207874" y="4098388"/>
              <a:ext cx="147831" cy="291991"/>
              <a:chOff x="3527539" y="4476677"/>
              <a:chExt cx="159232" cy="314510"/>
            </a:xfrm>
          </p:grpSpPr>
          <p:sp>
            <p:nvSpPr>
              <p:cNvPr id="4164" name="Google Shape;4164;p3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3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39"/>
            <p:cNvGrpSpPr/>
            <p:nvPr/>
          </p:nvGrpSpPr>
          <p:grpSpPr>
            <a:xfrm>
              <a:off x="2933305" y="4097347"/>
              <a:ext cx="118572" cy="294074"/>
              <a:chOff x="3343310" y="4475555"/>
              <a:chExt cx="127717" cy="316753"/>
            </a:xfrm>
          </p:grpSpPr>
          <p:sp>
            <p:nvSpPr>
              <p:cNvPr id="4167" name="Google Shape;4167;p3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3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9" name="Google Shape;4169;p39"/>
          <p:cNvGrpSpPr/>
          <p:nvPr/>
        </p:nvGrpSpPr>
        <p:grpSpPr>
          <a:xfrm>
            <a:off x="4197138" y="963998"/>
            <a:ext cx="1430711" cy="751237"/>
            <a:chOff x="5159450" y="1919950"/>
            <a:chExt cx="1541050" cy="862500"/>
          </a:xfrm>
        </p:grpSpPr>
        <p:sp>
          <p:nvSpPr>
            <p:cNvPr id="4170" name="Google Shape;4170;p3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PT"/>
            </a:p>
          </p:txBody>
        </p:sp>
        <p:grpSp>
          <p:nvGrpSpPr>
            <p:cNvPr id="4171" name="Google Shape;4171;p39"/>
            <p:cNvGrpSpPr/>
            <p:nvPr/>
          </p:nvGrpSpPr>
          <p:grpSpPr>
            <a:xfrm>
              <a:off x="5159450" y="1919950"/>
              <a:ext cx="1541050" cy="862500"/>
              <a:chOff x="5159450" y="1919950"/>
              <a:chExt cx="1541050" cy="862500"/>
            </a:xfrm>
          </p:grpSpPr>
          <p:cxnSp>
            <p:nvCxnSpPr>
              <p:cNvPr id="4172" name="Google Shape;4172;p3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173" name="Google Shape;4173;p3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174" name="Google Shape;4174;p39"/>
          <p:cNvGrpSpPr/>
          <p:nvPr/>
        </p:nvGrpSpPr>
        <p:grpSpPr>
          <a:xfrm>
            <a:off x="4245275" y="2227768"/>
            <a:ext cx="1334436" cy="967914"/>
            <a:chOff x="4294923" y="2439811"/>
            <a:chExt cx="1334436" cy="967914"/>
          </a:xfrm>
        </p:grpSpPr>
        <p:grpSp>
          <p:nvGrpSpPr>
            <p:cNvPr id="4175" name="Google Shape;4175;p39"/>
            <p:cNvGrpSpPr/>
            <p:nvPr/>
          </p:nvGrpSpPr>
          <p:grpSpPr>
            <a:xfrm>
              <a:off x="4960455" y="2469658"/>
              <a:ext cx="668904" cy="885524"/>
              <a:chOff x="4960455" y="2469658"/>
              <a:chExt cx="668904" cy="885524"/>
            </a:xfrm>
          </p:grpSpPr>
          <p:sp>
            <p:nvSpPr>
              <p:cNvPr id="4176" name="Google Shape;4176;p3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3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3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3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39"/>
            <p:cNvGrpSpPr/>
            <p:nvPr/>
          </p:nvGrpSpPr>
          <p:grpSpPr>
            <a:xfrm>
              <a:off x="4294923" y="2469658"/>
              <a:ext cx="668951" cy="885524"/>
              <a:chOff x="4294923" y="2469658"/>
              <a:chExt cx="668951" cy="885524"/>
            </a:xfrm>
          </p:grpSpPr>
          <p:sp>
            <p:nvSpPr>
              <p:cNvPr id="4183" name="Google Shape;4183;p3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3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3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9" name="Google Shape;4189;p3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39"/>
          <p:cNvGrpSpPr/>
          <p:nvPr/>
        </p:nvGrpSpPr>
        <p:grpSpPr>
          <a:xfrm>
            <a:off x="4231478" y="3282213"/>
            <a:ext cx="1430949" cy="897289"/>
            <a:chOff x="4351371" y="3547942"/>
            <a:chExt cx="1345130" cy="843475"/>
          </a:xfrm>
        </p:grpSpPr>
        <p:grpSp>
          <p:nvGrpSpPr>
            <p:cNvPr id="4191" name="Google Shape;4191;p39"/>
            <p:cNvGrpSpPr/>
            <p:nvPr/>
          </p:nvGrpSpPr>
          <p:grpSpPr>
            <a:xfrm>
              <a:off x="4351371" y="4209917"/>
              <a:ext cx="1345130" cy="181500"/>
              <a:chOff x="4351371" y="4209917"/>
              <a:chExt cx="1345130" cy="181500"/>
            </a:xfrm>
          </p:grpSpPr>
          <p:sp>
            <p:nvSpPr>
              <p:cNvPr id="4192" name="Google Shape;4192;p3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3" name="Google Shape;4193;p3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194" name="Google Shape;4194;p39"/>
            <p:cNvGrpSpPr/>
            <p:nvPr/>
          </p:nvGrpSpPr>
          <p:grpSpPr>
            <a:xfrm>
              <a:off x="4403010" y="3985221"/>
              <a:ext cx="1109518" cy="181500"/>
              <a:chOff x="4403010" y="3985221"/>
              <a:chExt cx="1109518" cy="181500"/>
            </a:xfrm>
          </p:grpSpPr>
          <p:sp>
            <p:nvSpPr>
              <p:cNvPr id="4195" name="Google Shape;4195;p3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6" name="Google Shape;4196;p3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197" name="Google Shape;4197;p39"/>
            <p:cNvGrpSpPr/>
            <p:nvPr/>
          </p:nvGrpSpPr>
          <p:grpSpPr>
            <a:xfrm>
              <a:off x="4618704" y="3766582"/>
              <a:ext cx="807858" cy="181500"/>
              <a:chOff x="4618704" y="3766582"/>
              <a:chExt cx="807858" cy="181500"/>
            </a:xfrm>
          </p:grpSpPr>
          <p:sp>
            <p:nvSpPr>
              <p:cNvPr id="4198" name="Google Shape;4198;p3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9" name="Google Shape;4199;p3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200" name="Google Shape;4200;p39"/>
            <p:cNvGrpSpPr/>
            <p:nvPr/>
          </p:nvGrpSpPr>
          <p:grpSpPr>
            <a:xfrm>
              <a:off x="4735238" y="3547942"/>
              <a:ext cx="462839" cy="181500"/>
              <a:chOff x="4735238" y="3547942"/>
              <a:chExt cx="462839" cy="181500"/>
            </a:xfrm>
          </p:grpSpPr>
          <p:sp>
            <p:nvSpPr>
              <p:cNvPr id="4201" name="Google Shape;4201;p3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2" name="Google Shape;4202;p3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203" name="Google Shape;4203;p39"/>
          <p:cNvGrpSpPr/>
          <p:nvPr/>
        </p:nvGrpSpPr>
        <p:grpSpPr>
          <a:xfrm>
            <a:off x="7407836" y="2217537"/>
            <a:ext cx="1020955" cy="928853"/>
            <a:chOff x="926675" y="238125"/>
            <a:chExt cx="5755100" cy="5232975"/>
          </a:xfrm>
        </p:grpSpPr>
        <p:sp>
          <p:nvSpPr>
            <p:cNvPr id="4204" name="Google Shape;4204;p3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3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3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39"/>
          <p:cNvGrpSpPr/>
          <p:nvPr/>
        </p:nvGrpSpPr>
        <p:grpSpPr>
          <a:xfrm>
            <a:off x="715210" y="2616272"/>
            <a:ext cx="1695374" cy="1560837"/>
            <a:chOff x="727421" y="2828315"/>
            <a:chExt cx="1695374" cy="1560837"/>
          </a:xfrm>
        </p:grpSpPr>
        <p:grpSp>
          <p:nvGrpSpPr>
            <p:cNvPr id="4209" name="Google Shape;4209;p39"/>
            <p:cNvGrpSpPr/>
            <p:nvPr/>
          </p:nvGrpSpPr>
          <p:grpSpPr>
            <a:xfrm>
              <a:off x="727421" y="2828315"/>
              <a:ext cx="1695374" cy="1560837"/>
              <a:chOff x="734799" y="2782450"/>
              <a:chExt cx="1571100" cy="1577400"/>
            </a:xfrm>
          </p:grpSpPr>
          <p:cxnSp>
            <p:nvCxnSpPr>
              <p:cNvPr id="4210" name="Google Shape;4210;p3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211" name="Google Shape;4211;p3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212" name="Google Shape;4212;p39"/>
            <p:cNvGrpSpPr/>
            <p:nvPr/>
          </p:nvGrpSpPr>
          <p:grpSpPr>
            <a:xfrm>
              <a:off x="819108" y="2882501"/>
              <a:ext cx="1556791" cy="1426186"/>
              <a:chOff x="819108" y="2882501"/>
              <a:chExt cx="1556791" cy="1426186"/>
            </a:xfrm>
          </p:grpSpPr>
          <p:grpSp>
            <p:nvGrpSpPr>
              <p:cNvPr id="4213" name="Google Shape;4213;p39"/>
              <p:cNvGrpSpPr/>
              <p:nvPr/>
            </p:nvGrpSpPr>
            <p:grpSpPr>
              <a:xfrm>
                <a:off x="819108" y="2882501"/>
                <a:ext cx="103104" cy="1426186"/>
                <a:chOff x="4674013" y="3100904"/>
                <a:chExt cx="122758" cy="1698043"/>
              </a:xfrm>
            </p:grpSpPr>
            <p:sp>
              <p:nvSpPr>
                <p:cNvPr id="4214" name="Google Shape;4214;p3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3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3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3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3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3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39"/>
              <p:cNvGrpSpPr/>
              <p:nvPr/>
            </p:nvGrpSpPr>
            <p:grpSpPr>
              <a:xfrm>
                <a:off x="1062475" y="2882501"/>
                <a:ext cx="103104" cy="1426186"/>
                <a:chOff x="4940438" y="3100904"/>
                <a:chExt cx="122758" cy="1698043"/>
              </a:xfrm>
            </p:grpSpPr>
            <p:sp>
              <p:nvSpPr>
                <p:cNvPr id="4222" name="Google Shape;4222;p3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3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3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3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3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3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3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39"/>
              <p:cNvGrpSpPr/>
              <p:nvPr/>
            </p:nvGrpSpPr>
            <p:grpSpPr>
              <a:xfrm>
                <a:off x="1299324" y="2882501"/>
                <a:ext cx="103104" cy="1426186"/>
                <a:chOff x="5206863" y="3100904"/>
                <a:chExt cx="122758" cy="1698043"/>
              </a:xfrm>
            </p:grpSpPr>
            <p:sp>
              <p:nvSpPr>
                <p:cNvPr id="4230" name="Google Shape;4230;p3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3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3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3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3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3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3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39"/>
              <p:cNvGrpSpPr/>
              <p:nvPr/>
            </p:nvGrpSpPr>
            <p:grpSpPr>
              <a:xfrm>
                <a:off x="1786057" y="2882501"/>
                <a:ext cx="103104" cy="1426186"/>
                <a:chOff x="6006138" y="3143629"/>
                <a:chExt cx="122758" cy="1698043"/>
              </a:xfrm>
            </p:grpSpPr>
            <p:sp>
              <p:nvSpPr>
                <p:cNvPr id="4238" name="Google Shape;4238;p3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3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3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3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3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3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3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39"/>
              <p:cNvGrpSpPr/>
              <p:nvPr/>
            </p:nvGrpSpPr>
            <p:grpSpPr>
              <a:xfrm>
                <a:off x="2029422" y="2882501"/>
                <a:ext cx="103104" cy="1426186"/>
                <a:chOff x="6805413" y="3100904"/>
                <a:chExt cx="122758" cy="1698043"/>
              </a:xfrm>
            </p:grpSpPr>
            <p:sp>
              <p:nvSpPr>
                <p:cNvPr id="4246" name="Google Shape;4246;p3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3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3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3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3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3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3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39"/>
              <p:cNvGrpSpPr/>
              <p:nvPr/>
            </p:nvGrpSpPr>
            <p:grpSpPr>
              <a:xfrm>
                <a:off x="2272795" y="2882501"/>
                <a:ext cx="103104" cy="1426186"/>
                <a:chOff x="5206863" y="3100904"/>
                <a:chExt cx="122758" cy="1698043"/>
              </a:xfrm>
            </p:grpSpPr>
            <p:sp>
              <p:nvSpPr>
                <p:cNvPr id="4254" name="Google Shape;4254;p3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3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3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3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3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3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3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39"/>
              <p:cNvGrpSpPr/>
              <p:nvPr/>
            </p:nvGrpSpPr>
            <p:grpSpPr>
              <a:xfrm>
                <a:off x="1542694" y="2882501"/>
                <a:ext cx="103104" cy="1426186"/>
                <a:chOff x="6006138" y="3143629"/>
                <a:chExt cx="122758" cy="1698043"/>
              </a:xfrm>
            </p:grpSpPr>
            <p:sp>
              <p:nvSpPr>
                <p:cNvPr id="4262" name="Google Shape;4262;p3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3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3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3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3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3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3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69" name="Google Shape;4269;p39"/>
          <p:cNvGrpSpPr/>
          <p:nvPr/>
        </p:nvGrpSpPr>
        <p:grpSpPr>
          <a:xfrm>
            <a:off x="5671260" y="3305994"/>
            <a:ext cx="2749952" cy="870677"/>
            <a:chOff x="238125" y="1725700"/>
            <a:chExt cx="7139025" cy="2260325"/>
          </a:xfrm>
        </p:grpSpPr>
        <p:sp>
          <p:nvSpPr>
            <p:cNvPr id="4270" name="Google Shape;4270;p3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3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3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3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3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3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3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3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3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3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39"/>
          <p:cNvGrpSpPr/>
          <p:nvPr/>
        </p:nvGrpSpPr>
        <p:grpSpPr>
          <a:xfrm>
            <a:off x="5941424" y="2247740"/>
            <a:ext cx="1105452" cy="916747"/>
            <a:chOff x="5249100" y="1210600"/>
            <a:chExt cx="3502700" cy="2904775"/>
          </a:xfrm>
        </p:grpSpPr>
        <p:sp>
          <p:nvSpPr>
            <p:cNvPr id="4281" name="Google Shape;4281;p3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3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3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3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5" name="Google Shape;4285;p3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286" name="Google Shape;4286;p3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287" name="Google Shape;4287;p3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288" name="Google Shape;4288;p3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289" name="Google Shape;4289;p3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39"/>
          <p:cNvGrpSpPr/>
          <p:nvPr/>
        </p:nvGrpSpPr>
        <p:grpSpPr>
          <a:xfrm>
            <a:off x="7123972" y="967158"/>
            <a:ext cx="1304650" cy="1124856"/>
            <a:chOff x="7287122" y="1165658"/>
            <a:chExt cx="1219413" cy="1051365"/>
          </a:xfrm>
        </p:grpSpPr>
        <p:grpSp>
          <p:nvGrpSpPr>
            <p:cNvPr id="4291" name="Google Shape;4291;p39"/>
            <p:cNvGrpSpPr/>
            <p:nvPr/>
          </p:nvGrpSpPr>
          <p:grpSpPr>
            <a:xfrm>
              <a:off x="7287122" y="1969723"/>
              <a:ext cx="1219413" cy="247300"/>
              <a:chOff x="7287122" y="1969723"/>
              <a:chExt cx="1219413" cy="247300"/>
            </a:xfrm>
          </p:grpSpPr>
          <p:sp>
            <p:nvSpPr>
              <p:cNvPr id="4292" name="Google Shape;4292;p3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3" name="Google Shape;4293;p39"/>
              <p:cNvGrpSpPr/>
              <p:nvPr/>
            </p:nvGrpSpPr>
            <p:grpSpPr>
              <a:xfrm>
                <a:off x="7287122" y="2063892"/>
                <a:ext cx="1151753" cy="73428"/>
                <a:chOff x="7287122" y="2063892"/>
                <a:chExt cx="1151753" cy="73428"/>
              </a:xfrm>
            </p:grpSpPr>
            <p:sp>
              <p:nvSpPr>
                <p:cNvPr id="4294" name="Google Shape;4294;p3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5" name="Google Shape;4295;p3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296" name="Google Shape;4296;p39"/>
            <p:cNvGrpSpPr/>
            <p:nvPr/>
          </p:nvGrpSpPr>
          <p:grpSpPr>
            <a:xfrm>
              <a:off x="7287122" y="1712201"/>
              <a:ext cx="1219403" cy="246767"/>
              <a:chOff x="7287122" y="1712201"/>
              <a:chExt cx="1219403" cy="246767"/>
            </a:xfrm>
          </p:grpSpPr>
          <p:sp>
            <p:nvSpPr>
              <p:cNvPr id="4297" name="Google Shape;4297;p3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8" name="Google Shape;4298;p39"/>
              <p:cNvGrpSpPr/>
              <p:nvPr/>
            </p:nvGrpSpPr>
            <p:grpSpPr>
              <a:xfrm>
                <a:off x="7287122" y="1842861"/>
                <a:ext cx="1005303" cy="73419"/>
                <a:chOff x="7287122" y="1842861"/>
                <a:chExt cx="1005303" cy="73419"/>
              </a:xfrm>
            </p:grpSpPr>
            <p:sp>
              <p:nvSpPr>
                <p:cNvPr id="4299" name="Google Shape;4299;p3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0" name="Google Shape;4300;p3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301" name="Google Shape;4301;p39"/>
            <p:cNvGrpSpPr/>
            <p:nvPr/>
          </p:nvGrpSpPr>
          <p:grpSpPr>
            <a:xfrm>
              <a:off x="7287122" y="1447520"/>
              <a:ext cx="1219403" cy="286667"/>
              <a:chOff x="7287122" y="1447520"/>
              <a:chExt cx="1219403" cy="286667"/>
            </a:xfrm>
          </p:grpSpPr>
          <p:sp>
            <p:nvSpPr>
              <p:cNvPr id="4302" name="Google Shape;4302;p3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39"/>
              <p:cNvGrpSpPr/>
              <p:nvPr/>
            </p:nvGrpSpPr>
            <p:grpSpPr>
              <a:xfrm>
                <a:off x="7287122" y="1581977"/>
                <a:ext cx="852803" cy="73428"/>
                <a:chOff x="7287122" y="1581977"/>
                <a:chExt cx="852803" cy="73428"/>
              </a:xfrm>
            </p:grpSpPr>
            <p:sp>
              <p:nvSpPr>
                <p:cNvPr id="4304" name="Google Shape;4304;p3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5" name="Google Shape;4305;p3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306" name="Google Shape;4306;p39"/>
            <p:cNvGrpSpPr/>
            <p:nvPr/>
          </p:nvGrpSpPr>
          <p:grpSpPr>
            <a:xfrm>
              <a:off x="7287122" y="1165658"/>
              <a:ext cx="1219403" cy="344253"/>
              <a:chOff x="7287122" y="1165658"/>
              <a:chExt cx="1219403" cy="344253"/>
            </a:xfrm>
          </p:grpSpPr>
          <p:sp>
            <p:nvSpPr>
              <p:cNvPr id="4307" name="Google Shape;4307;p3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39"/>
              <p:cNvGrpSpPr/>
              <p:nvPr/>
            </p:nvGrpSpPr>
            <p:grpSpPr>
              <a:xfrm>
                <a:off x="7287122" y="1341025"/>
                <a:ext cx="695703" cy="73419"/>
                <a:chOff x="7287122" y="1341025"/>
                <a:chExt cx="695703" cy="73419"/>
              </a:xfrm>
            </p:grpSpPr>
            <p:sp>
              <p:nvSpPr>
                <p:cNvPr id="4309" name="Google Shape;4309;p3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0" name="Google Shape;4310;p3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311" name="Google Shape;4311;p39"/>
          <p:cNvGrpSpPr/>
          <p:nvPr/>
        </p:nvGrpSpPr>
        <p:grpSpPr>
          <a:xfrm>
            <a:off x="5790464" y="973181"/>
            <a:ext cx="1397729" cy="1098540"/>
            <a:chOff x="5900602" y="1193063"/>
            <a:chExt cx="1299851" cy="1021707"/>
          </a:xfrm>
        </p:grpSpPr>
        <p:grpSp>
          <p:nvGrpSpPr>
            <p:cNvPr id="4312" name="Google Shape;4312;p39"/>
            <p:cNvGrpSpPr/>
            <p:nvPr/>
          </p:nvGrpSpPr>
          <p:grpSpPr>
            <a:xfrm>
              <a:off x="6520337" y="1193063"/>
              <a:ext cx="341815" cy="799959"/>
              <a:chOff x="6520337" y="1193063"/>
              <a:chExt cx="341815" cy="799959"/>
            </a:xfrm>
          </p:grpSpPr>
          <p:grpSp>
            <p:nvGrpSpPr>
              <p:cNvPr id="4313" name="Google Shape;4313;p39"/>
              <p:cNvGrpSpPr/>
              <p:nvPr/>
            </p:nvGrpSpPr>
            <p:grpSpPr>
              <a:xfrm>
                <a:off x="6520337" y="1589527"/>
                <a:ext cx="213950" cy="403494"/>
                <a:chOff x="6520337" y="1589527"/>
                <a:chExt cx="213950" cy="403494"/>
              </a:xfrm>
            </p:grpSpPr>
            <p:sp>
              <p:nvSpPr>
                <p:cNvPr id="4314" name="Google Shape;4314;p3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3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39"/>
              <p:cNvGrpSpPr/>
              <p:nvPr/>
            </p:nvGrpSpPr>
            <p:grpSpPr>
              <a:xfrm>
                <a:off x="6577204" y="1193063"/>
                <a:ext cx="284947" cy="464512"/>
                <a:chOff x="6577204" y="1193063"/>
                <a:chExt cx="284947" cy="464512"/>
              </a:xfrm>
            </p:grpSpPr>
            <p:sp>
              <p:nvSpPr>
                <p:cNvPr id="4317" name="Google Shape;4317;p3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8" name="Google Shape;4318;p3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319" name="Google Shape;4319;p39"/>
            <p:cNvGrpSpPr/>
            <p:nvPr/>
          </p:nvGrpSpPr>
          <p:grpSpPr>
            <a:xfrm>
              <a:off x="6238903" y="1193063"/>
              <a:ext cx="300475" cy="900152"/>
              <a:chOff x="6238903" y="1193063"/>
              <a:chExt cx="300475" cy="900152"/>
            </a:xfrm>
          </p:grpSpPr>
          <p:grpSp>
            <p:nvGrpSpPr>
              <p:cNvPr id="4320" name="Google Shape;4320;p39"/>
              <p:cNvGrpSpPr/>
              <p:nvPr/>
            </p:nvGrpSpPr>
            <p:grpSpPr>
              <a:xfrm>
                <a:off x="6290865" y="1489315"/>
                <a:ext cx="248514" cy="603900"/>
                <a:chOff x="6290865" y="1489315"/>
                <a:chExt cx="248514" cy="603900"/>
              </a:xfrm>
            </p:grpSpPr>
            <p:sp>
              <p:nvSpPr>
                <p:cNvPr id="4321" name="Google Shape;4321;p3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3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39"/>
              <p:cNvGrpSpPr/>
              <p:nvPr/>
            </p:nvGrpSpPr>
            <p:grpSpPr>
              <a:xfrm>
                <a:off x="6238903" y="1193063"/>
                <a:ext cx="284947" cy="333087"/>
                <a:chOff x="6238903" y="1193063"/>
                <a:chExt cx="284947" cy="333087"/>
              </a:xfrm>
            </p:grpSpPr>
            <p:sp>
              <p:nvSpPr>
                <p:cNvPr id="4324" name="Google Shape;4324;p3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5" name="Google Shape;4325;p3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326" name="Google Shape;4326;p39"/>
            <p:cNvGrpSpPr/>
            <p:nvPr/>
          </p:nvGrpSpPr>
          <p:grpSpPr>
            <a:xfrm>
              <a:off x="5900602" y="1193063"/>
              <a:ext cx="444345" cy="1021707"/>
              <a:chOff x="5900602" y="1193063"/>
              <a:chExt cx="444345" cy="1021707"/>
            </a:xfrm>
          </p:grpSpPr>
          <p:grpSp>
            <p:nvGrpSpPr>
              <p:cNvPr id="4327" name="Google Shape;4327;p39"/>
              <p:cNvGrpSpPr/>
              <p:nvPr/>
            </p:nvGrpSpPr>
            <p:grpSpPr>
              <a:xfrm>
                <a:off x="6046501" y="1367785"/>
                <a:ext cx="298446" cy="846986"/>
                <a:chOff x="6046501" y="1367785"/>
                <a:chExt cx="298446" cy="846986"/>
              </a:xfrm>
            </p:grpSpPr>
            <p:sp>
              <p:nvSpPr>
                <p:cNvPr id="4328" name="Google Shape;4328;p3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3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39"/>
              <p:cNvGrpSpPr/>
              <p:nvPr/>
            </p:nvGrpSpPr>
            <p:grpSpPr>
              <a:xfrm>
                <a:off x="5900602" y="1193063"/>
                <a:ext cx="284947" cy="182312"/>
                <a:chOff x="5900602" y="1193063"/>
                <a:chExt cx="284947" cy="182312"/>
              </a:xfrm>
            </p:grpSpPr>
            <p:sp>
              <p:nvSpPr>
                <p:cNvPr id="4331" name="Google Shape;4331;p3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2" name="Google Shape;4332;p3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333" name="Google Shape;4333;p39"/>
            <p:cNvGrpSpPr/>
            <p:nvPr/>
          </p:nvGrpSpPr>
          <p:grpSpPr>
            <a:xfrm>
              <a:off x="6738300" y="1193063"/>
              <a:ext cx="462153" cy="707634"/>
              <a:chOff x="6738300" y="1193063"/>
              <a:chExt cx="462153" cy="707634"/>
            </a:xfrm>
          </p:grpSpPr>
          <p:grpSp>
            <p:nvGrpSpPr>
              <p:cNvPr id="4334" name="Google Shape;4334;p39"/>
              <p:cNvGrpSpPr/>
              <p:nvPr/>
            </p:nvGrpSpPr>
            <p:grpSpPr>
              <a:xfrm>
                <a:off x="6915505" y="1193063"/>
                <a:ext cx="284947" cy="597387"/>
                <a:chOff x="6915505" y="1193063"/>
                <a:chExt cx="284947" cy="597387"/>
              </a:xfrm>
            </p:grpSpPr>
            <p:sp>
              <p:nvSpPr>
                <p:cNvPr id="4335" name="Google Shape;4335;p3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6" name="Google Shape;4336;p3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337" name="Google Shape;4337;p39"/>
              <p:cNvGrpSpPr/>
              <p:nvPr/>
            </p:nvGrpSpPr>
            <p:grpSpPr>
              <a:xfrm>
                <a:off x="6738300" y="1684725"/>
                <a:ext cx="230066" cy="215971"/>
                <a:chOff x="6738300" y="1684725"/>
                <a:chExt cx="230066" cy="215971"/>
              </a:xfrm>
            </p:grpSpPr>
            <p:sp>
              <p:nvSpPr>
                <p:cNvPr id="4338" name="Google Shape;4338;p3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3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343"/>
        <p:cNvGrpSpPr/>
        <p:nvPr/>
      </p:nvGrpSpPr>
      <p:grpSpPr>
        <a:xfrm>
          <a:off x="0" y="0"/>
          <a:ext cx="0" cy="0"/>
          <a:chOff x="0" y="0"/>
          <a:chExt cx="0" cy="0"/>
        </a:xfrm>
      </p:grpSpPr>
      <p:grpSp>
        <p:nvGrpSpPr>
          <p:cNvPr id="4344" name="Google Shape;4344;p40"/>
          <p:cNvGrpSpPr/>
          <p:nvPr/>
        </p:nvGrpSpPr>
        <p:grpSpPr>
          <a:xfrm>
            <a:off x="821785" y="2307635"/>
            <a:ext cx="339235" cy="298186"/>
            <a:chOff x="898875" y="244725"/>
            <a:chExt cx="481800" cy="423500"/>
          </a:xfrm>
        </p:grpSpPr>
        <p:sp>
          <p:nvSpPr>
            <p:cNvPr id="4345" name="Google Shape;4345;p4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6" name="Google Shape;4346;p4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7" name="Google Shape;4347;p4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8" name="Google Shape;4348;p4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9" name="Google Shape;4349;p4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0" name="Google Shape;4350;p4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1" name="Google Shape;4351;p40"/>
          <p:cNvGrpSpPr/>
          <p:nvPr/>
        </p:nvGrpSpPr>
        <p:grpSpPr>
          <a:xfrm>
            <a:off x="1260167" y="2287103"/>
            <a:ext cx="298169" cy="339253"/>
            <a:chOff x="1529350" y="258825"/>
            <a:chExt cx="423475" cy="481825"/>
          </a:xfrm>
        </p:grpSpPr>
        <p:sp>
          <p:nvSpPr>
            <p:cNvPr id="4352" name="Google Shape;4352;p4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3" name="Google Shape;4353;p4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4" name="Google Shape;4354;p40"/>
          <p:cNvGrpSpPr/>
          <p:nvPr/>
        </p:nvGrpSpPr>
        <p:grpSpPr>
          <a:xfrm>
            <a:off x="2102437" y="2287102"/>
            <a:ext cx="298169" cy="339253"/>
            <a:chOff x="2707500" y="249400"/>
            <a:chExt cx="423475" cy="481825"/>
          </a:xfrm>
        </p:grpSpPr>
        <p:sp>
          <p:nvSpPr>
            <p:cNvPr id="4355" name="Google Shape;4355;p4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6" name="Google Shape;4356;p4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7" name="Google Shape;4357;p40"/>
          <p:cNvGrpSpPr/>
          <p:nvPr/>
        </p:nvGrpSpPr>
        <p:grpSpPr>
          <a:xfrm>
            <a:off x="2516052" y="2287428"/>
            <a:ext cx="305386" cy="338602"/>
            <a:chOff x="3300325" y="249875"/>
            <a:chExt cx="433725" cy="480900"/>
          </a:xfrm>
        </p:grpSpPr>
        <p:sp>
          <p:nvSpPr>
            <p:cNvPr id="4358" name="Google Shape;4358;p4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9" name="Google Shape;4359;p4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0" name="Google Shape;4360;p4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1" name="Google Shape;4361;p4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2" name="Google Shape;4362;p4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3" name="Google Shape;4363;p4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4" name="Google Shape;4364;p40"/>
          <p:cNvGrpSpPr/>
          <p:nvPr/>
        </p:nvGrpSpPr>
        <p:grpSpPr>
          <a:xfrm>
            <a:off x="1653142" y="2367273"/>
            <a:ext cx="340890" cy="178912"/>
            <a:chOff x="2084325" y="363300"/>
            <a:chExt cx="484150" cy="254100"/>
          </a:xfrm>
        </p:grpSpPr>
        <p:sp>
          <p:nvSpPr>
            <p:cNvPr id="4365" name="Google Shape;4365;p4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6" name="Google Shape;4366;p4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7" name="Google Shape;4367;p40"/>
          <p:cNvGrpSpPr/>
          <p:nvPr/>
        </p:nvGrpSpPr>
        <p:grpSpPr>
          <a:xfrm>
            <a:off x="2905137" y="2287349"/>
            <a:ext cx="352349" cy="338760"/>
            <a:chOff x="3854700" y="249750"/>
            <a:chExt cx="500425" cy="481125"/>
          </a:xfrm>
        </p:grpSpPr>
        <p:sp>
          <p:nvSpPr>
            <p:cNvPr id="4368" name="Google Shape;4368;p4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9" name="Google Shape;4369;p4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0" name="Google Shape;4370;p4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1" name="Google Shape;4371;p4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2" name="Google Shape;4372;p4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3" name="Google Shape;4373;p4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4" name="Google Shape;4374;p4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5" name="Google Shape;4375;p4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76" name="Google Shape;4376;p40"/>
          <p:cNvGrpSpPr/>
          <p:nvPr/>
        </p:nvGrpSpPr>
        <p:grpSpPr>
          <a:xfrm>
            <a:off x="3323126" y="2287349"/>
            <a:ext cx="352349" cy="338760"/>
            <a:chOff x="4447550" y="249750"/>
            <a:chExt cx="500425" cy="481125"/>
          </a:xfrm>
        </p:grpSpPr>
        <p:sp>
          <p:nvSpPr>
            <p:cNvPr id="4377" name="Google Shape;4377;p4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8" name="Google Shape;4378;p4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79" name="Google Shape;4379;p40"/>
          <p:cNvGrpSpPr/>
          <p:nvPr/>
        </p:nvGrpSpPr>
        <p:grpSpPr>
          <a:xfrm>
            <a:off x="3752328" y="2287102"/>
            <a:ext cx="339253" cy="339253"/>
            <a:chOff x="5049725" y="249400"/>
            <a:chExt cx="481825" cy="481825"/>
          </a:xfrm>
        </p:grpSpPr>
        <p:sp>
          <p:nvSpPr>
            <p:cNvPr id="4380" name="Google Shape;4380;p4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1" name="Google Shape;4381;p4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82" name="Google Shape;4382;p40"/>
          <p:cNvGrpSpPr/>
          <p:nvPr/>
        </p:nvGrpSpPr>
        <p:grpSpPr>
          <a:xfrm>
            <a:off x="4166269" y="2287102"/>
            <a:ext cx="339253" cy="339253"/>
            <a:chOff x="5660400" y="238125"/>
            <a:chExt cx="481825" cy="481825"/>
          </a:xfrm>
        </p:grpSpPr>
        <p:sp>
          <p:nvSpPr>
            <p:cNvPr id="4383" name="Google Shape;4383;p4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4" name="Google Shape;4384;p4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85" name="Google Shape;4385;p40"/>
          <p:cNvGrpSpPr/>
          <p:nvPr/>
        </p:nvGrpSpPr>
        <p:grpSpPr>
          <a:xfrm>
            <a:off x="4582955" y="2287102"/>
            <a:ext cx="339253" cy="339253"/>
            <a:chOff x="6235400" y="249400"/>
            <a:chExt cx="481825" cy="481825"/>
          </a:xfrm>
        </p:grpSpPr>
        <p:sp>
          <p:nvSpPr>
            <p:cNvPr id="4386" name="Google Shape;4386;p4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7" name="Google Shape;4387;p4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8" name="Google Shape;4388;p4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9" name="Google Shape;4389;p4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0" name="Google Shape;4390;p4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1" name="Google Shape;4391;p40"/>
          <p:cNvGrpSpPr/>
          <p:nvPr/>
        </p:nvGrpSpPr>
        <p:grpSpPr>
          <a:xfrm>
            <a:off x="821301" y="2731810"/>
            <a:ext cx="340204" cy="298116"/>
            <a:chOff x="899850" y="871450"/>
            <a:chExt cx="483175" cy="423400"/>
          </a:xfrm>
        </p:grpSpPr>
        <p:sp>
          <p:nvSpPr>
            <p:cNvPr id="4392" name="Google Shape;4392;p4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3" name="Google Shape;4393;p4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4" name="Google Shape;4394;p4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5" name="Google Shape;4395;p4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96" name="Google Shape;4396;p4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97" name="Google Shape;4397;p40"/>
          <p:cNvGrpSpPr/>
          <p:nvPr/>
        </p:nvGrpSpPr>
        <p:grpSpPr>
          <a:xfrm>
            <a:off x="1653301" y="2711232"/>
            <a:ext cx="340573" cy="339271"/>
            <a:chOff x="2085450" y="842250"/>
            <a:chExt cx="483700" cy="481850"/>
          </a:xfrm>
        </p:grpSpPr>
        <p:sp>
          <p:nvSpPr>
            <p:cNvPr id="4398" name="Google Shape;4398;p4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9" name="Google Shape;4399;p4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0" name="Google Shape;4400;p4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1" name="Google Shape;4401;p40"/>
          <p:cNvGrpSpPr/>
          <p:nvPr/>
        </p:nvGrpSpPr>
        <p:grpSpPr>
          <a:xfrm>
            <a:off x="2081868" y="2711241"/>
            <a:ext cx="339306" cy="339253"/>
            <a:chOff x="2685825" y="840375"/>
            <a:chExt cx="481900" cy="481825"/>
          </a:xfrm>
        </p:grpSpPr>
        <p:sp>
          <p:nvSpPr>
            <p:cNvPr id="4402" name="Google Shape;4402;p4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3" name="Google Shape;4403;p4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4" name="Google Shape;4404;p40"/>
          <p:cNvGrpSpPr/>
          <p:nvPr/>
        </p:nvGrpSpPr>
        <p:grpSpPr>
          <a:xfrm>
            <a:off x="2493529" y="2710924"/>
            <a:ext cx="350431" cy="339887"/>
            <a:chOff x="3270675" y="841800"/>
            <a:chExt cx="497700" cy="482725"/>
          </a:xfrm>
        </p:grpSpPr>
        <p:sp>
          <p:nvSpPr>
            <p:cNvPr id="4405" name="Google Shape;4405;p4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6" name="Google Shape;4406;p4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7" name="Google Shape;4407;p4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08" name="Google Shape;4408;p4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09" name="Google Shape;4409;p40"/>
          <p:cNvGrpSpPr/>
          <p:nvPr/>
        </p:nvGrpSpPr>
        <p:grpSpPr>
          <a:xfrm>
            <a:off x="3329675" y="2731783"/>
            <a:ext cx="339253" cy="298169"/>
            <a:chOff x="4467200" y="877100"/>
            <a:chExt cx="481825" cy="423475"/>
          </a:xfrm>
        </p:grpSpPr>
        <p:sp>
          <p:nvSpPr>
            <p:cNvPr id="4410" name="Google Shape;4410;p4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1" name="Google Shape;4411;p4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2" name="Google Shape;4412;p4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3" name="Google Shape;4413;p4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4" name="Google Shape;4414;p40"/>
          <p:cNvGrpSpPr/>
          <p:nvPr/>
        </p:nvGrpSpPr>
        <p:grpSpPr>
          <a:xfrm>
            <a:off x="3744565" y="2711232"/>
            <a:ext cx="354778" cy="339271"/>
            <a:chOff x="5045500" y="842250"/>
            <a:chExt cx="503875" cy="481850"/>
          </a:xfrm>
        </p:grpSpPr>
        <p:sp>
          <p:nvSpPr>
            <p:cNvPr id="4415" name="Google Shape;4415;p4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6" name="Google Shape;4416;p4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7" name="Google Shape;4417;p40"/>
          <p:cNvGrpSpPr/>
          <p:nvPr/>
        </p:nvGrpSpPr>
        <p:grpSpPr>
          <a:xfrm>
            <a:off x="4167413" y="2737451"/>
            <a:ext cx="336965" cy="286833"/>
            <a:chOff x="5645200" y="879425"/>
            <a:chExt cx="478575" cy="407375"/>
          </a:xfrm>
        </p:grpSpPr>
        <p:sp>
          <p:nvSpPr>
            <p:cNvPr id="4418" name="Google Shape;4418;p4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9" name="Google Shape;4419;p4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0" name="Google Shape;4420;p4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1" name="Google Shape;4421;p4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2" name="Google Shape;4422;p4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3" name="Google Shape;4423;p4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4" name="Google Shape;4424;p40"/>
          <p:cNvGrpSpPr/>
          <p:nvPr/>
        </p:nvGrpSpPr>
        <p:grpSpPr>
          <a:xfrm>
            <a:off x="4603488" y="2711241"/>
            <a:ext cx="298186" cy="339253"/>
            <a:chOff x="6264525" y="842250"/>
            <a:chExt cx="423500" cy="481825"/>
          </a:xfrm>
        </p:grpSpPr>
        <p:sp>
          <p:nvSpPr>
            <p:cNvPr id="4425" name="Google Shape;4425;p4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6" name="Google Shape;4426;p4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7" name="Google Shape;4427;p4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8" name="Google Shape;4428;p4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9" name="Google Shape;4429;p4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0" name="Google Shape;4430;p4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1" name="Google Shape;4431;p4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2" name="Google Shape;4432;p40"/>
          <p:cNvGrpSpPr/>
          <p:nvPr/>
        </p:nvGrpSpPr>
        <p:grpSpPr>
          <a:xfrm>
            <a:off x="821776" y="3125895"/>
            <a:ext cx="339253" cy="339253"/>
            <a:chOff x="900750" y="1436075"/>
            <a:chExt cx="481825" cy="481825"/>
          </a:xfrm>
        </p:grpSpPr>
        <p:sp>
          <p:nvSpPr>
            <p:cNvPr id="4433" name="Google Shape;4433;p4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4" name="Google Shape;4434;p4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5" name="Google Shape;4435;p4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6" name="Google Shape;4436;p4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7" name="Google Shape;4437;p40"/>
          <p:cNvGrpSpPr/>
          <p:nvPr/>
        </p:nvGrpSpPr>
        <p:grpSpPr>
          <a:xfrm>
            <a:off x="1239624" y="3186183"/>
            <a:ext cx="339253" cy="218676"/>
            <a:chOff x="1492675" y="1520750"/>
            <a:chExt cx="481825" cy="310575"/>
          </a:xfrm>
        </p:grpSpPr>
        <p:sp>
          <p:nvSpPr>
            <p:cNvPr id="4438" name="Google Shape;4438;p4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9" name="Google Shape;4439;p4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0" name="Google Shape;4440;p40"/>
          <p:cNvGrpSpPr/>
          <p:nvPr/>
        </p:nvGrpSpPr>
        <p:grpSpPr>
          <a:xfrm>
            <a:off x="1647421" y="3125877"/>
            <a:ext cx="352332" cy="339288"/>
            <a:chOff x="2071000" y="1435025"/>
            <a:chExt cx="500400" cy="481875"/>
          </a:xfrm>
        </p:grpSpPr>
        <p:sp>
          <p:nvSpPr>
            <p:cNvPr id="4441" name="Google Shape;4441;p4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2" name="Google Shape;4442;p4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3" name="Google Shape;4443;p4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4" name="Google Shape;4444;p40"/>
          <p:cNvGrpSpPr/>
          <p:nvPr/>
        </p:nvGrpSpPr>
        <p:grpSpPr>
          <a:xfrm>
            <a:off x="2075584" y="3146709"/>
            <a:ext cx="351874" cy="297623"/>
            <a:chOff x="2678350" y="1464650"/>
            <a:chExt cx="499750" cy="422700"/>
          </a:xfrm>
        </p:grpSpPr>
        <p:sp>
          <p:nvSpPr>
            <p:cNvPr id="4445" name="Google Shape;4445;p4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6" name="Google Shape;4446;p4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7" name="Google Shape;4447;p4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8" name="Google Shape;4448;p40"/>
          <p:cNvGrpSpPr/>
          <p:nvPr/>
        </p:nvGrpSpPr>
        <p:grpSpPr>
          <a:xfrm>
            <a:off x="2499118" y="3125895"/>
            <a:ext cx="339253" cy="339253"/>
            <a:chOff x="3271200" y="1435075"/>
            <a:chExt cx="481825" cy="481825"/>
          </a:xfrm>
        </p:grpSpPr>
        <p:sp>
          <p:nvSpPr>
            <p:cNvPr id="4449" name="Google Shape;4449;p4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4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1" name="Google Shape;4451;p40"/>
          <p:cNvGrpSpPr/>
          <p:nvPr/>
        </p:nvGrpSpPr>
        <p:grpSpPr>
          <a:xfrm>
            <a:off x="2909591" y="3125877"/>
            <a:ext cx="343442" cy="339288"/>
            <a:chOff x="3858100" y="1435075"/>
            <a:chExt cx="487775" cy="481875"/>
          </a:xfrm>
        </p:grpSpPr>
        <p:sp>
          <p:nvSpPr>
            <p:cNvPr id="4452" name="Google Shape;4452;p4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3" name="Google Shape;4453;p4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4" name="Google Shape;4454;p4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5" name="Google Shape;4455;p4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6" name="Google Shape;4456;p4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7" name="Google Shape;4457;p40"/>
          <p:cNvGrpSpPr/>
          <p:nvPr/>
        </p:nvGrpSpPr>
        <p:grpSpPr>
          <a:xfrm>
            <a:off x="3329674" y="3125895"/>
            <a:ext cx="339253" cy="339253"/>
            <a:chOff x="4456875" y="1435075"/>
            <a:chExt cx="481825" cy="481825"/>
          </a:xfrm>
        </p:grpSpPr>
        <p:sp>
          <p:nvSpPr>
            <p:cNvPr id="4458" name="Google Shape;4458;p4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9" name="Google Shape;4459;p4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0" name="Google Shape;4460;p4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1" name="Google Shape;4461;p4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2" name="Google Shape;4462;p4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3" name="Google Shape;4463;p4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4" name="Google Shape;4464;p4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5" name="Google Shape;4465;p4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6" name="Google Shape;4466;p4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7" name="Google Shape;4467;p4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8" name="Google Shape;4468;p4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9" name="Google Shape;4469;p4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0" name="Google Shape;4470;p4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1" name="Google Shape;4471;p4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2" name="Google Shape;4472;p4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3" name="Google Shape;4473;p4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4" name="Google Shape;4474;p4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5" name="Google Shape;4475;p4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6" name="Google Shape;4476;p4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7" name="Google Shape;4477;p40"/>
          <p:cNvGrpSpPr/>
          <p:nvPr/>
        </p:nvGrpSpPr>
        <p:grpSpPr>
          <a:xfrm>
            <a:off x="3750665" y="3125886"/>
            <a:ext cx="342580" cy="339271"/>
            <a:chOff x="5049725" y="1435050"/>
            <a:chExt cx="486550" cy="481850"/>
          </a:xfrm>
        </p:grpSpPr>
        <p:sp>
          <p:nvSpPr>
            <p:cNvPr id="4478" name="Google Shape;4478;p4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9" name="Google Shape;4479;p4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0" name="Google Shape;4480;p4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1" name="Google Shape;4481;p4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2" name="Google Shape;4482;p40"/>
          <p:cNvGrpSpPr/>
          <p:nvPr/>
        </p:nvGrpSpPr>
        <p:grpSpPr>
          <a:xfrm>
            <a:off x="4166216" y="3125895"/>
            <a:ext cx="339359" cy="339253"/>
            <a:chOff x="5642475" y="1435075"/>
            <a:chExt cx="481975" cy="481825"/>
          </a:xfrm>
        </p:grpSpPr>
        <p:sp>
          <p:nvSpPr>
            <p:cNvPr id="4483" name="Google Shape;4483;p4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4" name="Google Shape;4484;p4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5" name="Google Shape;4485;p4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86" name="Google Shape;4486;p40"/>
          <p:cNvGrpSpPr/>
          <p:nvPr/>
        </p:nvGrpSpPr>
        <p:grpSpPr>
          <a:xfrm>
            <a:off x="4580702" y="3125886"/>
            <a:ext cx="343759" cy="339271"/>
            <a:chOff x="6232000" y="1435050"/>
            <a:chExt cx="488225" cy="481850"/>
          </a:xfrm>
        </p:grpSpPr>
        <p:sp>
          <p:nvSpPr>
            <p:cNvPr id="4487" name="Google Shape;4487;p4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8" name="Google Shape;4488;p4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9" name="Google Shape;4489;p4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0" name="Google Shape;4490;p4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1" name="Google Shape;4491;p4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2" name="Google Shape;4492;p40"/>
          <p:cNvGrpSpPr/>
          <p:nvPr/>
        </p:nvGrpSpPr>
        <p:grpSpPr>
          <a:xfrm>
            <a:off x="841438" y="3539545"/>
            <a:ext cx="299929" cy="337792"/>
            <a:chOff x="924450" y="2028975"/>
            <a:chExt cx="425975" cy="479750"/>
          </a:xfrm>
        </p:grpSpPr>
        <p:sp>
          <p:nvSpPr>
            <p:cNvPr id="4493" name="Google Shape;4493;p4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4" name="Google Shape;4494;p4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5" name="Google Shape;4495;p4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6" name="Google Shape;4496;p40"/>
          <p:cNvGrpSpPr/>
          <p:nvPr/>
        </p:nvGrpSpPr>
        <p:grpSpPr>
          <a:xfrm>
            <a:off x="1653934" y="3559347"/>
            <a:ext cx="339306" cy="298186"/>
            <a:chOff x="2085450" y="2057100"/>
            <a:chExt cx="481900" cy="423500"/>
          </a:xfrm>
        </p:grpSpPr>
        <p:sp>
          <p:nvSpPr>
            <p:cNvPr id="4497" name="Google Shape;4497;p4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8" name="Google Shape;4498;p4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9" name="Google Shape;4499;p4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0" name="Google Shape;4500;p40"/>
          <p:cNvGrpSpPr/>
          <p:nvPr/>
        </p:nvGrpSpPr>
        <p:grpSpPr>
          <a:xfrm>
            <a:off x="2081868" y="3582592"/>
            <a:ext cx="339306" cy="251698"/>
            <a:chOff x="2678275" y="2090100"/>
            <a:chExt cx="481900" cy="357475"/>
          </a:xfrm>
        </p:grpSpPr>
        <p:sp>
          <p:nvSpPr>
            <p:cNvPr id="4501" name="Google Shape;4501;p4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2" name="Google Shape;4502;p4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3" name="Google Shape;4503;p4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4" name="Google Shape;4504;p4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5" name="Google Shape;4505;p4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06" name="Google Shape;4506;p40"/>
          <p:cNvGrpSpPr/>
          <p:nvPr/>
        </p:nvGrpSpPr>
        <p:grpSpPr>
          <a:xfrm>
            <a:off x="2559072" y="3594790"/>
            <a:ext cx="219345" cy="227301"/>
            <a:chOff x="3357325" y="2093500"/>
            <a:chExt cx="311525" cy="322825"/>
          </a:xfrm>
        </p:grpSpPr>
        <p:sp>
          <p:nvSpPr>
            <p:cNvPr id="4507" name="Google Shape;4507;p4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8" name="Google Shape;4508;p4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9" name="Google Shape;4509;p4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10" name="Google Shape;4510;p4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11" name="Google Shape;4511;p40"/>
          <p:cNvGrpSpPr/>
          <p:nvPr/>
        </p:nvGrpSpPr>
        <p:grpSpPr>
          <a:xfrm>
            <a:off x="3353262" y="3538814"/>
            <a:ext cx="292078" cy="339253"/>
            <a:chOff x="4492800" y="2027925"/>
            <a:chExt cx="414825" cy="481825"/>
          </a:xfrm>
        </p:grpSpPr>
        <p:sp>
          <p:nvSpPr>
            <p:cNvPr id="4512" name="Google Shape;4512;p4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3" name="Google Shape;4513;p4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14" name="Google Shape;4514;p40"/>
          <p:cNvGrpSpPr/>
          <p:nvPr/>
        </p:nvGrpSpPr>
        <p:grpSpPr>
          <a:xfrm>
            <a:off x="3752354" y="3538805"/>
            <a:ext cx="339200" cy="339271"/>
            <a:chOff x="5049725" y="2027900"/>
            <a:chExt cx="481750" cy="481850"/>
          </a:xfrm>
        </p:grpSpPr>
        <p:sp>
          <p:nvSpPr>
            <p:cNvPr id="4515" name="Google Shape;4515;p4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6" name="Google Shape;4516;p4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7" name="Google Shape;4517;p4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8" name="Google Shape;4518;p4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9" name="Google Shape;4519;p4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0" name="Google Shape;4520;p4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1" name="Google Shape;4521;p4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2" name="Google Shape;4522;p4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23" name="Google Shape;4523;p40"/>
          <p:cNvGrpSpPr/>
          <p:nvPr/>
        </p:nvGrpSpPr>
        <p:grpSpPr>
          <a:xfrm>
            <a:off x="4225950" y="3538893"/>
            <a:ext cx="219890" cy="339095"/>
            <a:chOff x="5726350" y="2028150"/>
            <a:chExt cx="312300" cy="481600"/>
          </a:xfrm>
        </p:grpSpPr>
        <p:sp>
          <p:nvSpPr>
            <p:cNvPr id="4524" name="Google Shape;4524;p4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5" name="Google Shape;4525;p4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6" name="Google Shape;4526;p4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27" name="Google Shape;4527;p40"/>
          <p:cNvGrpSpPr/>
          <p:nvPr/>
        </p:nvGrpSpPr>
        <p:grpSpPr>
          <a:xfrm>
            <a:off x="4586141" y="3542000"/>
            <a:ext cx="332881" cy="332881"/>
            <a:chOff x="6239925" y="2032450"/>
            <a:chExt cx="472775" cy="472775"/>
          </a:xfrm>
        </p:grpSpPr>
        <p:sp>
          <p:nvSpPr>
            <p:cNvPr id="4528" name="Google Shape;4528;p4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9" name="Google Shape;4529;p4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0" name="Google Shape;4530;p40"/>
          <p:cNvGrpSpPr/>
          <p:nvPr/>
        </p:nvGrpSpPr>
        <p:grpSpPr>
          <a:xfrm>
            <a:off x="5035233" y="2364092"/>
            <a:ext cx="334641" cy="185425"/>
            <a:chOff x="903075" y="2730000"/>
            <a:chExt cx="475275" cy="263350"/>
          </a:xfrm>
        </p:grpSpPr>
        <p:sp>
          <p:nvSpPr>
            <p:cNvPr id="4531" name="Google Shape;4531;p4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2" name="Google Shape;4532;p4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3" name="Google Shape;4533;p4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34" name="Google Shape;4534;p40"/>
          <p:cNvGrpSpPr/>
          <p:nvPr/>
        </p:nvGrpSpPr>
        <p:grpSpPr>
          <a:xfrm>
            <a:off x="1239624" y="3538814"/>
            <a:ext cx="339253" cy="339253"/>
            <a:chOff x="1492675" y="2027925"/>
            <a:chExt cx="481825" cy="481825"/>
          </a:xfrm>
        </p:grpSpPr>
        <p:sp>
          <p:nvSpPr>
            <p:cNvPr id="4535" name="Google Shape;4535;p4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6" name="Google Shape;4536;p4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7" name="Google Shape;4537;p4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8" name="Google Shape;4538;p4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9" name="Google Shape;4539;p4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0" name="Google Shape;4540;p40"/>
          <p:cNvGrpSpPr/>
          <p:nvPr/>
        </p:nvGrpSpPr>
        <p:grpSpPr>
          <a:xfrm>
            <a:off x="5466000" y="2287178"/>
            <a:ext cx="339253" cy="339253"/>
            <a:chOff x="1492675" y="2620775"/>
            <a:chExt cx="481825" cy="481825"/>
          </a:xfrm>
        </p:grpSpPr>
        <p:sp>
          <p:nvSpPr>
            <p:cNvPr id="4541" name="Google Shape;4541;p4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2" name="Google Shape;4542;p4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43" name="Google Shape;4543;p4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44" name="Google Shape;4544;p40"/>
          <p:cNvGrpSpPr/>
          <p:nvPr/>
        </p:nvGrpSpPr>
        <p:grpSpPr>
          <a:xfrm>
            <a:off x="6289754" y="2303161"/>
            <a:ext cx="333585" cy="307287"/>
            <a:chOff x="2682350" y="2643425"/>
            <a:chExt cx="473775" cy="436425"/>
          </a:xfrm>
        </p:grpSpPr>
        <p:sp>
          <p:nvSpPr>
            <p:cNvPr id="4545" name="Google Shape;4545;p4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6" name="Google Shape;4546;p4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7" name="Google Shape;4547;p4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8" name="Google Shape;4548;p4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9" name="Google Shape;4549;p4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0" name="Google Shape;4550;p4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1" name="Google Shape;4551;p4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2" name="Google Shape;4552;p40"/>
          <p:cNvGrpSpPr/>
          <p:nvPr/>
        </p:nvGrpSpPr>
        <p:grpSpPr>
          <a:xfrm>
            <a:off x="6755243" y="2287178"/>
            <a:ext cx="238531" cy="339253"/>
            <a:chOff x="3342725" y="2620775"/>
            <a:chExt cx="338775" cy="481825"/>
          </a:xfrm>
        </p:grpSpPr>
        <p:sp>
          <p:nvSpPr>
            <p:cNvPr id="4553" name="Google Shape;4553;p4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4" name="Google Shape;4554;p4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5" name="Google Shape;4555;p4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6" name="Google Shape;4556;p40"/>
          <p:cNvGrpSpPr/>
          <p:nvPr/>
        </p:nvGrpSpPr>
        <p:grpSpPr>
          <a:xfrm>
            <a:off x="7148994" y="2287178"/>
            <a:ext cx="278296" cy="339253"/>
            <a:chOff x="3907325" y="2620775"/>
            <a:chExt cx="395250" cy="481825"/>
          </a:xfrm>
        </p:grpSpPr>
        <p:sp>
          <p:nvSpPr>
            <p:cNvPr id="4557" name="Google Shape;4557;p4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8" name="Google Shape;4558;p4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9" name="Google Shape;4559;p4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0" name="Google Shape;4560;p4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1" name="Google Shape;4561;p40"/>
          <p:cNvGrpSpPr/>
          <p:nvPr/>
        </p:nvGrpSpPr>
        <p:grpSpPr>
          <a:xfrm>
            <a:off x="7542181" y="2297783"/>
            <a:ext cx="339253" cy="318042"/>
            <a:chOff x="4456875" y="2635825"/>
            <a:chExt cx="481825" cy="451700"/>
          </a:xfrm>
        </p:grpSpPr>
        <p:sp>
          <p:nvSpPr>
            <p:cNvPr id="4562" name="Google Shape;4562;p4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4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4" name="Google Shape;4564;p4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4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4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4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8" name="Google Shape;4568;p40"/>
          <p:cNvGrpSpPr/>
          <p:nvPr/>
        </p:nvGrpSpPr>
        <p:grpSpPr>
          <a:xfrm>
            <a:off x="7967105" y="2297783"/>
            <a:ext cx="339253" cy="318042"/>
            <a:chOff x="5049725" y="2635825"/>
            <a:chExt cx="481825" cy="451700"/>
          </a:xfrm>
        </p:grpSpPr>
        <p:sp>
          <p:nvSpPr>
            <p:cNvPr id="4569" name="Google Shape;4569;p4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4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1" name="Google Shape;4571;p4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2" name="Google Shape;4572;p40"/>
          <p:cNvGrpSpPr/>
          <p:nvPr/>
        </p:nvGrpSpPr>
        <p:grpSpPr>
          <a:xfrm>
            <a:off x="2211475" y="3952243"/>
            <a:ext cx="338566" cy="338373"/>
            <a:chOff x="5643000" y="2621375"/>
            <a:chExt cx="480850" cy="480575"/>
          </a:xfrm>
        </p:grpSpPr>
        <p:sp>
          <p:nvSpPr>
            <p:cNvPr id="4573" name="Google Shape;4573;p4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4" name="Google Shape;4574;p4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5" name="Google Shape;4575;p4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6" name="Google Shape;4576;p4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7" name="Google Shape;4577;p4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8" name="Google Shape;4578;p4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9" name="Google Shape;4579;p4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80" name="Google Shape;4580;p40"/>
          <p:cNvGrpSpPr/>
          <p:nvPr/>
        </p:nvGrpSpPr>
        <p:grpSpPr>
          <a:xfrm>
            <a:off x="4032695" y="3951803"/>
            <a:ext cx="339359" cy="339253"/>
            <a:chOff x="6235250" y="2620775"/>
            <a:chExt cx="481975" cy="481825"/>
          </a:xfrm>
        </p:grpSpPr>
        <p:sp>
          <p:nvSpPr>
            <p:cNvPr id="4581" name="Google Shape;4581;p4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2" name="Google Shape;4582;p4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3" name="Google Shape;4583;p4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4" name="Google Shape;4584;p4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5" name="Google Shape;4585;p4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86" name="Google Shape;4586;p4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87" name="Google Shape;4587;p40"/>
          <p:cNvGrpSpPr/>
          <p:nvPr/>
        </p:nvGrpSpPr>
        <p:grpSpPr>
          <a:xfrm>
            <a:off x="5465078" y="2711317"/>
            <a:ext cx="341101" cy="339253"/>
            <a:chOff x="1535000" y="3223325"/>
            <a:chExt cx="484450" cy="481825"/>
          </a:xfrm>
        </p:grpSpPr>
        <p:sp>
          <p:nvSpPr>
            <p:cNvPr id="4588" name="Google Shape;4588;p4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9" name="Google Shape;4589;p4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0" name="Google Shape;4590;p4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1" name="Google Shape;4591;p40"/>
          <p:cNvGrpSpPr/>
          <p:nvPr/>
        </p:nvGrpSpPr>
        <p:grpSpPr>
          <a:xfrm>
            <a:off x="5872645" y="2746618"/>
            <a:ext cx="339253" cy="268649"/>
            <a:chOff x="2085525" y="3263750"/>
            <a:chExt cx="481825" cy="381550"/>
          </a:xfrm>
        </p:grpSpPr>
        <p:sp>
          <p:nvSpPr>
            <p:cNvPr id="4592" name="Google Shape;4592;p4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3" name="Google Shape;4593;p4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94" name="Google Shape;4594;p4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95" name="Google Shape;4595;p40"/>
          <p:cNvGrpSpPr/>
          <p:nvPr/>
        </p:nvGrpSpPr>
        <p:grpSpPr>
          <a:xfrm>
            <a:off x="6704407" y="2711308"/>
            <a:ext cx="340204" cy="339271"/>
            <a:chOff x="3270450" y="3213625"/>
            <a:chExt cx="483175" cy="481850"/>
          </a:xfrm>
        </p:grpSpPr>
        <p:sp>
          <p:nvSpPr>
            <p:cNvPr id="4596" name="Google Shape;4596;p4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97" name="Google Shape;4597;p4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8" name="Google Shape;4598;p40"/>
          <p:cNvGrpSpPr/>
          <p:nvPr/>
        </p:nvGrpSpPr>
        <p:grpSpPr>
          <a:xfrm>
            <a:off x="7203676" y="2711317"/>
            <a:ext cx="168931" cy="339253"/>
            <a:chOff x="3984950" y="3213600"/>
            <a:chExt cx="239925" cy="481825"/>
          </a:xfrm>
        </p:grpSpPr>
        <p:sp>
          <p:nvSpPr>
            <p:cNvPr id="4599" name="Google Shape;4599;p4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0" name="Google Shape;4600;p4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01" name="Google Shape;4601;p4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2" name="Google Shape;4602;p4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603" name="Google Shape;4603;p40"/>
          <p:cNvGrpSpPr/>
          <p:nvPr/>
        </p:nvGrpSpPr>
        <p:grpSpPr>
          <a:xfrm>
            <a:off x="1736111" y="3981487"/>
            <a:ext cx="355218" cy="279880"/>
            <a:chOff x="5629975" y="3255775"/>
            <a:chExt cx="504500" cy="397500"/>
          </a:xfrm>
        </p:grpSpPr>
        <p:sp>
          <p:nvSpPr>
            <p:cNvPr id="4604" name="Google Shape;4604;p4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5" name="Google Shape;4605;p4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6" name="Google Shape;4606;p4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7" name="Google Shape;4607;p4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08" name="Google Shape;4608;p4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09" name="Google Shape;4609;p40"/>
          <p:cNvGrpSpPr/>
          <p:nvPr/>
        </p:nvGrpSpPr>
        <p:grpSpPr>
          <a:xfrm>
            <a:off x="3572294" y="3981593"/>
            <a:ext cx="340256" cy="279669"/>
            <a:chOff x="6234950" y="3255925"/>
            <a:chExt cx="483250" cy="397200"/>
          </a:xfrm>
        </p:grpSpPr>
        <p:sp>
          <p:nvSpPr>
            <p:cNvPr id="4610" name="Google Shape;4610;p4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1" name="Google Shape;4611;p4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2" name="Google Shape;4612;p4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3" name="Google Shape;4613;p4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4" name="Google Shape;4614;p4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5" name="Google Shape;4615;p4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16" name="Google Shape;4616;p40"/>
          <p:cNvGrpSpPr/>
          <p:nvPr/>
        </p:nvGrpSpPr>
        <p:grpSpPr>
          <a:xfrm>
            <a:off x="5043532" y="3125970"/>
            <a:ext cx="318042" cy="339253"/>
            <a:chOff x="914900" y="3806450"/>
            <a:chExt cx="451700" cy="481825"/>
          </a:xfrm>
        </p:grpSpPr>
        <p:sp>
          <p:nvSpPr>
            <p:cNvPr id="4617" name="Google Shape;4617;p4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8" name="Google Shape;4618;p4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9" name="Google Shape;4619;p4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0" name="Google Shape;4620;p4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1" name="Google Shape;4621;p4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2" name="Google Shape;4622;p40"/>
          <p:cNvGrpSpPr/>
          <p:nvPr/>
        </p:nvGrpSpPr>
        <p:grpSpPr>
          <a:xfrm>
            <a:off x="5462454" y="3125785"/>
            <a:ext cx="346347" cy="339623"/>
            <a:chOff x="1490050" y="3805975"/>
            <a:chExt cx="491900" cy="482350"/>
          </a:xfrm>
        </p:grpSpPr>
        <p:sp>
          <p:nvSpPr>
            <p:cNvPr id="4623" name="Google Shape;4623;p4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4" name="Google Shape;4624;p4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5" name="Google Shape;4625;p4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6" name="Google Shape;4626;p4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27" name="Google Shape;4627;p40"/>
          <p:cNvGrpSpPr/>
          <p:nvPr/>
        </p:nvGrpSpPr>
        <p:grpSpPr>
          <a:xfrm>
            <a:off x="5886322" y="3125970"/>
            <a:ext cx="311899" cy="339253"/>
            <a:chOff x="2104275" y="3806450"/>
            <a:chExt cx="442975" cy="481825"/>
          </a:xfrm>
        </p:grpSpPr>
        <p:sp>
          <p:nvSpPr>
            <p:cNvPr id="4628" name="Google Shape;4628;p4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9" name="Google Shape;4629;p4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0" name="Google Shape;4630;p40"/>
          <p:cNvGrpSpPr/>
          <p:nvPr/>
        </p:nvGrpSpPr>
        <p:grpSpPr>
          <a:xfrm>
            <a:off x="6309839" y="3125970"/>
            <a:ext cx="293416" cy="339253"/>
            <a:chOff x="2710875" y="3806450"/>
            <a:chExt cx="416725" cy="481825"/>
          </a:xfrm>
        </p:grpSpPr>
        <p:sp>
          <p:nvSpPr>
            <p:cNvPr id="4631" name="Google Shape;4631;p4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2" name="Google Shape;4632;p4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3" name="Google Shape;4633;p40"/>
          <p:cNvGrpSpPr/>
          <p:nvPr/>
        </p:nvGrpSpPr>
        <p:grpSpPr>
          <a:xfrm>
            <a:off x="6704883" y="3166412"/>
            <a:ext cx="339253" cy="258369"/>
            <a:chOff x="3271200" y="3863875"/>
            <a:chExt cx="481825" cy="366950"/>
          </a:xfrm>
        </p:grpSpPr>
        <p:sp>
          <p:nvSpPr>
            <p:cNvPr id="4634" name="Google Shape;4634;p4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5" name="Google Shape;4635;p4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6" name="Google Shape;4636;p40"/>
          <p:cNvGrpSpPr/>
          <p:nvPr/>
        </p:nvGrpSpPr>
        <p:grpSpPr>
          <a:xfrm>
            <a:off x="7140377" y="3126199"/>
            <a:ext cx="295528" cy="338795"/>
            <a:chOff x="3895050" y="3806775"/>
            <a:chExt cx="419725" cy="481175"/>
          </a:xfrm>
        </p:grpSpPr>
        <p:sp>
          <p:nvSpPr>
            <p:cNvPr id="4637" name="Google Shape;4637;p4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8" name="Google Shape;4638;p4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39" name="Google Shape;4639;p40"/>
          <p:cNvGrpSpPr/>
          <p:nvPr/>
        </p:nvGrpSpPr>
        <p:grpSpPr>
          <a:xfrm>
            <a:off x="7543659" y="3125979"/>
            <a:ext cx="336296" cy="339235"/>
            <a:chOff x="4464775" y="3806475"/>
            <a:chExt cx="477625" cy="481800"/>
          </a:xfrm>
        </p:grpSpPr>
        <p:sp>
          <p:nvSpPr>
            <p:cNvPr id="4640" name="Google Shape;4640;p4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1" name="Google Shape;4641;p4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2" name="Google Shape;4642;p4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3" name="Google Shape;4643;p4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4" name="Google Shape;4644;p4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5" name="Google Shape;4645;p4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46" name="Google Shape;4646;p40"/>
          <p:cNvGrpSpPr/>
          <p:nvPr/>
        </p:nvGrpSpPr>
        <p:grpSpPr>
          <a:xfrm>
            <a:off x="7967105" y="3125970"/>
            <a:ext cx="339253" cy="339253"/>
            <a:chOff x="5049725" y="3806450"/>
            <a:chExt cx="481825" cy="481825"/>
          </a:xfrm>
        </p:grpSpPr>
        <p:sp>
          <p:nvSpPr>
            <p:cNvPr id="4647" name="Google Shape;4647;p4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8" name="Google Shape;4648;p4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49" name="Google Shape;4649;p4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0" name="Google Shape;4650;p40"/>
          <p:cNvGrpSpPr/>
          <p:nvPr/>
        </p:nvGrpSpPr>
        <p:grpSpPr>
          <a:xfrm>
            <a:off x="1276714" y="3951798"/>
            <a:ext cx="339253" cy="339253"/>
            <a:chOff x="5651375" y="3806450"/>
            <a:chExt cx="481825" cy="481825"/>
          </a:xfrm>
        </p:grpSpPr>
        <p:sp>
          <p:nvSpPr>
            <p:cNvPr id="4651" name="Google Shape;4651;p4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2" name="Google Shape;4652;p4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3" name="Google Shape;4653;p4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4" name="Google Shape;4654;p4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5" name="Google Shape;4655;p40"/>
          <p:cNvGrpSpPr/>
          <p:nvPr/>
        </p:nvGrpSpPr>
        <p:grpSpPr>
          <a:xfrm>
            <a:off x="3153646" y="3953787"/>
            <a:ext cx="298503" cy="335275"/>
            <a:chOff x="6264300" y="3809300"/>
            <a:chExt cx="423950" cy="476175"/>
          </a:xfrm>
        </p:grpSpPr>
        <p:sp>
          <p:nvSpPr>
            <p:cNvPr id="4656" name="Google Shape;4656;p4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7" name="Google Shape;4657;p4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8" name="Google Shape;4658;p4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59" name="Google Shape;4659;p40"/>
          <p:cNvGrpSpPr/>
          <p:nvPr/>
        </p:nvGrpSpPr>
        <p:grpSpPr>
          <a:xfrm>
            <a:off x="5032267" y="3538881"/>
            <a:ext cx="340573" cy="339271"/>
            <a:chOff x="898875" y="4399275"/>
            <a:chExt cx="483700" cy="481850"/>
          </a:xfrm>
        </p:grpSpPr>
        <p:sp>
          <p:nvSpPr>
            <p:cNvPr id="4660" name="Google Shape;4660;p4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1" name="Google Shape;4661;p4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2" name="Google Shape;4662;p4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3" name="Google Shape;4663;p4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4" name="Google Shape;4664;p4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5" name="Google Shape;4665;p4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6" name="Google Shape;4666;p4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7" name="Google Shape;4667;p4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68" name="Google Shape;4668;p40"/>
          <p:cNvGrpSpPr/>
          <p:nvPr/>
        </p:nvGrpSpPr>
        <p:grpSpPr>
          <a:xfrm>
            <a:off x="5466000" y="3554133"/>
            <a:ext cx="339253" cy="308765"/>
            <a:chOff x="1492675" y="4420975"/>
            <a:chExt cx="481825" cy="438525"/>
          </a:xfrm>
        </p:grpSpPr>
        <p:sp>
          <p:nvSpPr>
            <p:cNvPr id="4669" name="Google Shape;4669;p4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0" name="Google Shape;4670;p4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1" name="Google Shape;4671;p4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2" name="Google Shape;4672;p4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3" name="Google Shape;4673;p4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74" name="Google Shape;4674;p40"/>
          <p:cNvGrpSpPr/>
          <p:nvPr/>
        </p:nvGrpSpPr>
        <p:grpSpPr>
          <a:xfrm>
            <a:off x="5870982" y="3539558"/>
            <a:ext cx="342580" cy="337915"/>
            <a:chOff x="2084100" y="4400250"/>
            <a:chExt cx="486550" cy="479925"/>
          </a:xfrm>
        </p:grpSpPr>
        <p:sp>
          <p:nvSpPr>
            <p:cNvPr id="4675" name="Google Shape;4675;p4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6" name="Google Shape;4676;p4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7" name="Google Shape;4677;p4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8" name="Google Shape;4678;p4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9" name="Google Shape;4679;p4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0" name="Google Shape;4680;p4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81" name="Google Shape;4681;p40"/>
          <p:cNvGrpSpPr/>
          <p:nvPr/>
        </p:nvGrpSpPr>
        <p:grpSpPr>
          <a:xfrm>
            <a:off x="6307462" y="3538907"/>
            <a:ext cx="298169" cy="339218"/>
            <a:chOff x="2707950" y="4399325"/>
            <a:chExt cx="423475" cy="481775"/>
          </a:xfrm>
        </p:grpSpPr>
        <p:sp>
          <p:nvSpPr>
            <p:cNvPr id="4682" name="Google Shape;4682;p4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3" name="Google Shape;4683;p4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4" name="Google Shape;4684;p4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5" name="Google Shape;4685;p4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6" name="Google Shape;4686;p4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7" name="Google Shape;4687;p4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8" name="Google Shape;4688;p4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9" name="Google Shape;4689;p4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0" name="Google Shape;4690;p4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1" name="Google Shape;4691;p4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2" name="Google Shape;4692;p4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3" name="Google Shape;4693;p4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694" name="Google Shape;4694;p40"/>
          <p:cNvGrpSpPr/>
          <p:nvPr/>
        </p:nvGrpSpPr>
        <p:grpSpPr>
          <a:xfrm>
            <a:off x="6736981" y="3538881"/>
            <a:ext cx="275057" cy="339271"/>
            <a:chOff x="3330525" y="4399275"/>
            <a:chExt cx="390650" cy="481850"/>
          </a:xfrm>
        </p:grpSpPr>
        <p:sp>
          <p:nvSpPr>
            <p:cNvPr id="4695" name="Google Shape;4695;p4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6" name="Google Shape;4696;p4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7" name="Google Shape;4697;p4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8" name="Google Shape;4698;p4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9" name="Google Shape;4699;p4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0" name="Google Shape;4700;p4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1" name="Google Shape;4701;p4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2" name="Google Shape;4702;p40"/>
          <p:cNvGrpSpPr/>
          <p:nvPr/>
        </p:nvGrpSpPr>
        <p:grpSpPr>
          <a:xfrm>
            <a:off x="7161510" y="3538890"/>
            <a:ext cx="253265" cy="339253"/>
            <a:chOff x="3938800" y="4399275"/>
            <a:chExt cx="359700" cy="481825"/>
          </a:xfrm>
        </p:grpSpPr>
        <p:sp>
          <p:nvSpPr>
            <p:cNvPr id="4703" name="Google Shape;4703;p4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4" name="Google Shape;4704;p4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5" name="Google Shape;4705;p4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6" name="Google Shape;4706;p4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7" name="Google Shape;4707;p4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08" name="Google Shape;4708;p40"/>
          <p:cNvGrpSpPr/>
          <p:nvPr/>
        </p:nvGrpSpPr>
        <p:grpSpPr>
          <a:xfrm>
            <a:off x="7632288" y="3538890"/>
            <a:ext cx="159039" cy="339253"/>
            <a:chOff x="4584850" y="4399275"/>
            <a:chExt cx="225875" cy="481825"/>
          </a:xfrm>
        </p:grpSpPr>
        <p:sp>
          <p:nvSpPr>
            <p:cNvPr id="4709" name="Google Shape;4709;p4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0" name="Google Shape;4710;p4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11" name="Google Shape;4711;p4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712" name="Google Shape;4712;p40"/>
          <p:cNvGrpSpPr/>
          <p:nvPr/>
        </p:nvGrpSpPr>
        <p:grpSpPr>
          <a:xfrm>
            <a:off x="817316" y="3951795"/>
            <a:ext cx="339253" cy="339253"/>
            <a:chOff x="5642550" y="4399275"/>
            <a:chExt cx="481825" cy="481825"/>
          </a:xfrm>
        </p:grpSpPr>
        <p:sp>
          <p:nvSpPr>
            <p:cNvPr id="4713" name="Google Shape;4713;p4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4" name="Google Shape;4714;p4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5" name="Google Shape;4715;p40"/>
          <p:cNvGrpSpPr/>
          <p:nvPr/>
        </p:nvGrpSpPr>
        <p:grpSpPr>
          <a:xfrm>
            <a:off x="2670186" y="3963703"/>
            <a:ext cx="363316" cy="315437"/>
            <a:chOff x="6218300" y="4416175"/>
            <a:chExt cx="516000" cy="448000"/>
          </a:xfrm>
        </p:grpSpPr>
        <p:sp>
          <p:nvSpPr>
            <p:cNvPr id="4716" name="Google Shape;4716;p4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7" name="Google Shape;4717;p4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8" name="Google Shape;4718;p4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9" name="Google Shape;4719;p40"/>
          <p:cNvGrpSpPr/>
          <p:nvPr/>
        </p:nvGrpSpPr>
        <p:grpSpPr>
          <a:xfrm>
            <a:off x="5870391" y="3951792"/>
            <a:ext cx="339253" cy="339253"/>
            <a:chOff x="899850" y="4992125"/>
            <a:chExt cx="481825" cy="481825"/>
          </a:xfrm>
        </p:grpSpPr>
        <p:sp>
          <p:nvSpPr>
            <p:cNvPr id="4720" name="Google Shape;4720;p4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1" name="Google Shape;4721;p4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2" name="Google Shape;4722;p4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3" name="Google Shape;4723;p40"/>
          <p:cNvGrpSpPr/>
          <p:nvPr/>
        </p:nvGrpSpPr>
        <p:grpSpPr>
          <a:xfrm>
            <a:off x="5410993" y="3951792"/>
            <a:ext cx="339253" cy="339253"/>
            <a:chOff x="1492675" y="4992125"/>
            <a:chExt cx="481825" cy="481825"/>
          </a:xfrm>
        </p:grpSpPr>
        <p:sp>
          <p:nvSpPr>
            <p:cNvPr id="4724" name="Google Shape;4724;p4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5" name="Google Shape;4725;p4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6" name="Google Shape;4726;p40"/>
          <p:cNvGrpSpPr/>
          <p:nvPr/>
        </p:nvGrpSpPr>
        <p:grpSpPr>
          <a:xfrm>
            <a:off x="4951595" y="3951792"/>
            <a:ext cx="339253" cy="339253"/>
            <a:chOff x="2085525" y="4992125"/>
            <a:chExt cx="481825" cy="481825"/>
          </a:xfrm>
        </p:grpSpPr>
        <p:sp>
          <p:nvSpPr>
            <p:cNvPr id="4727" name="Google Shape;4727;p4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8" name="Google Shape;4728;p4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29" name="Google Shape;4729;p40"/>
          <p:cNvGrpSpPr/>
          <p:nvPr/>
        </p:nvGrpSpPr>
        <p:grpSpPr>
          <a:xfrm>
            <a:off x="6789344" y="3951792"/>
            <a:ext cx="339253" cy="339253"/>
            <a:chOff x="2678350" y="4992125"/>
            <a:chExt cx="481825" cy="481825"/>
          </a:xfrm>
        </p:grpSpPr>
        <p:sp>
          <p:nvSpPr>
            <p:cNvPr id="4730" name="Google Shape;4730;p4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1" name="Google Shape;4731;p4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2" name="Google Shape;4732;p4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3" name="Google Shape;4733;p40"/>
          <p:cNvGrpSpPr/>
          <p:nvPr/>
        </p:nvGrpSpPr>
        <p:grpSpPr>
          <a:xfrm>
            <a:off x="4492198" y="3951792"/>
            <a:ext cx="339253" cy="339253"/>
            <a:chOff x="3271200" y="4992125"/>
            <a:chExt cx="481825" cy="481825"/>
          </a:xfrm>
        </p:grpSpPr>
        <p:sp>
          <p:nvSpPr>
            <p:cNvPr id="4734" name="Google Shape;4734;p4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5" name="Google Shape;4735;p4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6" name="Google Shape;4736;p4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37" name="Google Shape;4737;p40"/>
          <p:cNvGrpSpPr/>
          <p:nvPr/>
        </p:nvGrpSpPr>
        <p:grpSpPr>
          <a:xfrm>
            <a:off x="6329788" y="3952813"/>
            <a:ext cx="339411" cy="337211"/>
            <a:chOff x="5049575" y="4993600"/>
            <a:chExt cx="482050" cy="478925"/>
          </a:xfrm>
        </p:grpSpPr>
        <p:sp>
          <p:nvSpPr>
            <p:cNvPr id="4738" name="Google Shape;4738;p4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9" name="Google Shape;4739;p4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0" name="Google Shape;4740;p4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1" name="Google Shape;4741;p4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42" name="Google Shape;4742;p4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743" name="Google Shape;4743;p4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4744" name="Google Shape;4744;p40"/>
          <p:cNvGrpSpPr/>
          <p:nvPr/>
        </p:nvGrpSpPr>
        <p:grpSpPr>
          <a:xfrm>
            <a:off x="7248742" y="3975375"/>
            <a:ext cx="195300" cy="343772"/>
            <a:chOff x="3999225" y="4364775"/>
            <a:chExt cx="195300" cy="343772"/>
          </a:xfrm>
        </p:grpSpPr>
        <p:grpSp>
          <p:nvGrpSpPr>
            <p:cNvPr id="4745" name="Google Shape;4745;p40"/>
            <p:cNvGrpSpPr/>
            <p:nvPr/>
          </p:nvGrpSpPr>
          <p:grpSpPr>
            <a:xfrm>
              <a:off x="4048568" y="4562577"/>
              <a:ext cx="97317" cy="145970"/>
              <a:chOff x="1529575" y="2222650"/>
              <a:chExt cx="203125" cy="304675"/>
            </a:xfrm>
          </p:grpSpPr>
          <p:sp>
            <p:nvSpPr>
              <p:cNvPr id="4746" name="Google Shape;4746;p4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40"/>
            <p:cNvGrpSpPr/>
            <p:nvPr/>
          </p:nvGrpSpPr>
          <p:grpSpPr>
            <a:xfrm>
              <a:off x="3999225" y="4364775"/>
              <a:ext cx="195300" cy="195300"/>
              <a:chOff x="3999225" y="4364775"/>
              <a:chExt cx="195300" cy="195300"/>
            </a:xfrm>
          </p:grpSpPr>
          <p:sp>
            <p:nvSpPr>
              <p:cNvPr id="4749" name="Google Shape;4749;p4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1" name="Google Shape;4751;p40"/>
          <p:cNvGrpSpPr/>
          <p:nvPr/>
        </p:nvGrpSpPr>
        <p:grpSpPr>
          <a:xfrm>
            <a:off x="7564186" y="3991627"/>
            <a:ext cx="277088" cy="259611"/>
            <a:chOff x="4335888" y="4398114"/>
            <a:chExt cx="277088" cy="259611"/>
          </a:xfrm>
        </p:grpSpPr>
        <p:grpSp>
          <p:nvGrpSpPr>
            <p:cNvPr id="4752" name="Google Shape;4752;p40"/>
            <p:cNvGrpSpPr/>
            <p:nvPr/>
          </p:nvGrpSpPr>
          <p:grpSpPr>
            <a:xfrm>
              <a:off x="4335888" y="4462425"/>
              <a:ext cx="195300" cy="195300"/>
              <a:chOff x="4335888" y="4462425"/>
              <a:chExt cx="195300" cy="195300"/>
            </a:xfrm>
          </p:grpSpPr>
          <p:sp>
            <p:nvSpPr>
              <p:cNvPr id="4753" name="Google Shape;4753;p4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40"/>
            <p:cNvGrpSpPr/>
            <p:nvPr/>
          </p:nvGrpSpPr>
          <p:grpSpPr>
            <a:xfrm>
              <a:off x="4509813" y="4398114"/>
              <a:ext cx="103162" cy="103198"/>
              <a:chOff x="2277975" y="2021700"/>
              <a:chExt cx="215325" cy="215400"/>
            </a:xfrm>
          </p:grpSpPr>
          <p:sp>
            <p:nvSpPr>
              <p:cNvPr id="4756" name="Google Shape;4756;p4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8" name="Google Shape;4758;p40"/>
          <p:cNvGrpSpPr/>
          <p:nvPr/>
        </p:nvGrpSpPr>
        <p:grpSpPr>
          <a:xfrm>
            <a:off x="7961419" y="4049613"/>
            <a:ext cx="392275" cy="195300"/>
            <a:chOff x="4752588" y="4440200"/>
            <a:chExt cx="392275" cy="195300"/>
          </a:xfrm>
        </p:grpSpPr>
        <p:grpSp>
          <p:nvGrpSpPr>
            <p:cNvPr id="4759" name="Google Shape;4759;p40"/>
            <p:cNvGrpSpPr/>
            <p:nvPr/>
          </p:nvGrpSpPr>
          <p:grpSpPr>
            <a:xfrm>
              <a:off x="4950384" y="4469728"/>
              <a:ext cx="194479" cy="136244"/>
              <a:chOff x="3163375" y="2175125"/>
              <a:chExt cx="405925" cy="284375"/>
            </a:xfrm>
          </p:grpSpPr>
          <p:sp>
            <p:nvSpPr>
              <p:cNvPr id="4760" name="Google Shape;4760;p4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40"/>
            <p:cNvGrpSpPr/>
            <p:nvPr/>
          </p:nvGrpSpPr>
          <p:grpSpPr>
            <a:xfrm>
              <a:off x="4752588" y="4440200"/>
              <a:ext cx="195300" cy="195300"/>
              <a:chOff x="4335888" y="4462425"/>
              <a:chExt cx="195300" cy="195300"/>
            </a:xfrm>
          </p:grpSpPr>
          <p:sp>
            <p:nvSpPr>
              <p:cNvPr id="4764" name="Google Shape;4764;p4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24"/>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err="1"/>
              <a:t>Regras</a:t>
            </a:r>
            <a:r>
              <a:rPr lang="en" sz="2400" dirty="0"/>
              <a:t> de </a:t>
            </a:r>
            <a:r>
              <a:rPr lang="en" sz="2400" dirty="0" err="1"/>
              <a:t>transporte</a:t>
            </a:r>
            <a:r>
              <a:rPr lang="en" sz="2400" dirty="0"/>
              <a:t> de </a:t>
            </a:r>
            <a:r>
              <a:rPr lang="en" sz="2400" dirty="0" err="1"/>
              <a:t>encomendas</a:t>
            </a:r>
            <a:r>
              <a:rPr lang="en" sz="2400" dirty="0"/>
              <a:t> </a:t>
            </a:r>
            <a:r>
              <a:rPr lang="en" sz="2400" dirty="0" err="1"/>
              <a:t>nos</a:t>
            </a:r>
            <a:r>
              <a:rPr lang="en" sz="2400" dirty="0"/>
              <a:t> </a:t>
            </a:r>
            <a:r>
              <a:rPr lang="en" sz="2400" dirty="0" err="1"/>
              <a:t>veículos</a:t>
            </a:r>
            <a:r>
              <a:rPr lang="en" sz="2400" dirty="0"/>
              <a:t> </a:t>
            </a:r>
            <a:endParaRPr sz="2400" dirty="0"/>
          </a:p>
        </p:txBody>
      </p:sp>
      <p:sp>
        <p:nvSpPr>
          <p:cNvPr id="256" name="Google Shape;256;p24"/>
          <p:cNvSpPr/>
          <p:nvPr/>
        </p:nvSpPr>
        <p:spPr>
          <a:xfrm>
            <a:off x="822200" y="1076625"/>
            <a:ext cx="5917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aphicFrame>
        <p:nvGraphicFramePr>
          <p:cNvPr id="2" name="Table 1">
            <a:extLst>
              <a:ext uri="{FF2B5EF4-FFF2-40B4-BE49-F238E27FC236}">
                <a16:creationId xmlns:a16="http://schemas.microsoft.com/office/drawing/2014/main" id="{1585AA3F-817E-3494-7C32-882F997C757D}"/>
              </a:ext>
            </a:extLst>
          </p:cNvPr>
          <p:cNvGraphicFramePr>
            <a:graphicFrameLocks noGrp="1"/>
          </p:cNvGraphicFramePr>
          <p:nvPr>
            <p:extLst>
              <p:ext uri="{D42A27DB-BD31-4B8C-83A1-F6EECF244321}">
                <p14:modId xmlns:p14="http://schemas.microsoft.com/office/powerpoint/2010/main" val="1501059191"/>
              </p:ext>
            </p:extLst>
          </p:nvPr>
        </p:nvGraphicFramePr>
        <p:xfrm>
          <a:off x="720000" y="1699146"/>
          <a:ext cx="7704000" cy="2367728"/>
        </p:xfrm>
        <a:graphic>
          <a:graphicData uri="http://schemas.openxmlformats.org/drawingml/2006/table">
            <a:tbl>
              <a:tblPr firstRow="1" firstCol="1" bandRow="1">
                <a:tableStyleId>{BE18FE61-1382-4FE8-B6A3-B83F9640D90F}</a:tableStyleId>
              </a:tblPr>
              <a:tblGrid>
                <a:gridCol w="1925547">
                  <a:extLst>
                    <a:ext uri="{9D8B030D-6E8A-4147-A177-3AD203B41FA5}">
                      <a16:colId xmlns:a16="http://schemas.microsoft.com/office/drawing/2014/main" val="1351902861"/>
                    </a:ext>
                  </a:extLst>
                </a:gridCol>
                <a:gridCol w="1925547">
                  <a:extLst>
                    <a:ext uri="{9D8B030D-6E8A-4147-A177-3AD203B41FA5}">
                      <a16:colId xmlns:a16="http://schemas.microsoft.com/office/drawing/2014/main" val="1108141251"/>
                    </a:ext>
                  </a:extLst>
                </a:gridCol>
                <a:gridCol w="1926453">
                  <a:extLst>
                    <a:ext uri="{9D8B030D-6E8A-4147-A177-3AD203B41FA5}">
                      <a16:colId xmlns:a16="http://schemas.microsoft.com/office/drawing/2014/main" val="1062983026"/>
                    </a:ext>
                  </a:extLst>
                </a:gridCol>
                <a:gridCol w="1926453">
                  <a:extLst>
                    <a:ext uri="{9D8B030D-6E8A-4147-A177-3AD203B41FA5}">
                      <a16:colId xmlns:a16="http://schemas.microsoft.com/office/drawing/2014/main" val="570857436"/>
                    </a:ext>
                  </a:extLst>
                </a:gridCol>
              </a:tblGrid>
              <a:tr h="860993">
                <a:tc>
                  <a:txBody>
                    <a:bodyPr/>
                    <a:lstStyle/>
                    <a:p>
                      <a:pPr algn="ctr"/>
                      <a:r>
                        <a:rPr lang="pt-PT" sz="1200" b="0" i="0" u="none" strike="noStrike" cap="none" dirty="0">
                          <a:solidFill>
                            <a:schemeClr val="dk2"/>
                          </a:solidFill>
                          <a:latin typeface="Inter"/>
                          <a:ea typeface="Inter"/>
                          <a:cs typeface="Arial"/>
                          <a:sym typeface="Arial"/>
                        </a:rPr>
                        <a:t>Veículo</a:t>
                      </a:r>
                    </a:p>
                  </a:txBody>
                  <a:tcPr marL="68580" marR="68580" marT="0" marB="0" anchor="ctr"/>
                </a:tc>
                <a:tc>
                  <a:txBody>
                    <a:bodyPr/>
                    <a:lstStyle/>
                    <a:p>
                      <a:pPr algn="ctr"/>
                      <a:r>
                        <a:rPr lang="pt-PT" sz="1200" b="0" i="0" u="none" strike="noStrike" cap="none">
                          <a:solidFill>
                            <a:schemeClr val="dk2"/>
                          </a:solidFill>
                          <a:latin typeface="Inter"/>
                          <a:ea typeface="Inter"/>
                          <a:cs typeface="Arial"/>
                          <a:sym typeface="Arial"/>
                        </a:rPr>
                        <a:t>Velocidade Média</a:t>
                      </a:r>
                    </a:p>
                  </a:txBody>
                  <a:tcPr marL="68580" marR="68580" marT="0" marB="0" anchor="ctr"/>
                </a:tc>
                <a:tc>
                  <a:txBody>
                    <a:bodyPr/>
                    <a:lstStyle/>
                    <a:p>
                      <a:pPr algn="ctr"/>
                      <a:r>
                        <a:rPr lang="pt-PT" sz="1200" b="0" i="0" u="none" strike="noStrike" cap="none">
                          <a:solidFill>
                            <a:schemeClr val="dk2"/>
                          </a:solidFill>
                          <a:latin typeface="Inter"/>
                          <a:ea typeface="Inter"/>
                          <a:cs typeface="Arial"/>
                          <a:sym typeface="Arial"/>
                        </a:rPr>
                        <a:t>Limite de carga</a:t>
                      </a:r>
                    </a:p>
                  </a:txBody>
                  <a:tcPr marL="68580" marR="68580" marT="0" marB="0" anchor="ctr"/>
                </a:tc>
                <a:tc>
                  <a:txBody>
                    <a:bodyPr/>
                    <a:lstStyle/>
                    <a:p>
                      <a:pPr algn="ctr"/>
                      <a:r>
                        <a:rPr lang="pt-PT" sz="1200" b="0" i="0" u="none" strike="noStrike" cap="none" dirty="0">
                          <a:solidFill>
                            <a:schemeClr val="dk2"/>
                          </a:solidFill>
                          <a:latin typeface="Inter"/>
                          <a:ea typeface="Inter"/>
                          <a:cs typeface="Arial"/>
                          <a:sym typeface="Arial"/>
                        </a:rPr>
                        <a:t>Decréscimo de velocidade por cada Kg</a:t>
                      </a:r>
                    </a:p>
                  </a:txBody>
                  <a:tcPr marL="68580" marR="68580" marT="0" marB="0" anchor="ctr"/>
                </a:tc>
                <a:extLst>
                  <a:ext uri="{0D108BD9-81ED-4DB2-BD59-A6C34878D82A}">
                    <a16:rowId xmlns:a16="http://schemas.microsoft.com/office/drawing/2014/main" val="527325574"/>
                  </a:ext>
                </a:extLst>
              </a:tr>
              <a:tr h="502245">
                <a:tc>
                  <a:txBody>
                    <a:bodyPr/>
                    <a:lstStyle/>
                    <a:p>
                      <a:pPr algn="ctr"/>
                      <a:r>
                        <a:rPr lang="pt-PT" sz="1400" b="0" i="0" u="none" strike="noStrike" cap="none" dirty="0">
                          <a:solidFill>
                            <a:schemeClr val="dk2"/>
                          </a:solidFill>
                          <a:latin typeface="Inter"/>
                          <a:ea typeface="Inter"/>
                          <a:cs typeface="Arial"/>
                          <a:sym typeface="Arial"/>
                        </a:rPr>
                        <a:t>Bicicleta</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10 Km/h</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5 Kg</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0.6 Km/h</a:t>
                      </a:r>
                    </a:p>
                  </a:txBody>
                  <a:tcPr marL="68580" marR="68580" marT="0" marB="0" anchor="ctr"/>
                </a:tc>
                <a:extLst>
                  <a:ext uri="{0D108BD9-81ED-4DB2-BD59-A6C34878D82A}">
                    <a16:rowId xmlns:a16="http://schemas.microsoft.com/office/drawing/2014/main" val="3134077836"/>
                  </a:ext>
                </a:extLst>
              </a:tr>
              <a:tr h="502245">
                <a:tc>
                  <a:txBody>
                    <a:bodyPr/>
                    <a:lstStyle/>
                    <a:p>
                      <a:pPr algn="ctr"/>
                      <a:r>
                        <a:rPr lang="pt-PT" sz="1400" b="0" i="0" u="none" strike="noStrike" cap="none">
                          <a:solidFill>
                            <a:schemeClr val="dk2"/>
                          </a:solidFill>
                          <a:latin typeface="Inter"/>
                          <a:ea typeface="Inter"/>
                          <a:cs typeface="Arial"/>
                          <a:sym typeface="Arial"/>
                        </a:rPr>
                        <a:t>Mota</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35 Km/h</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20 Kg</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0.5 Km/h</a:t>
                      </a:r>
                    </a:p>
                  </a:txBody>
                  <a:tcPr marL="68580" marR="68580" marT="0" marB="0" anchor="ctr"/>
                </a:tc>
                <a:extLst>
                  <a:ext uri="{0D108BD9-81ED-4DB2-BD59-A6C34878D82A}">
                    <a16:rowId xmlns:a16="http://schemas.microsoft.com/office/drawing/2014/main" val="1387063795"/>
                  </a:ext>
                </a:extLst>
              </a:tr>
              <a:tr h="502245">
                <a:tc>
                  <a:txBody>
                    <a:bodyPr/>
                    <a:lstStyle/>
                    <a:p>
                      <a:pPr algn="ctr"/>
                      <a:r>
                        <a:rPr lang="pt-PT" sz="1400" b="0" i="0" u="none" strike="noStrike" cap="none">
                          <a:solidFill>
                            <a:schemeClr val="dk2"/>
                          </a:solidFill>
                          <a:latin typeface="Inter"/>
                          <a:ea typeface="Inter"/>
                          <a:cs typeface="Arial"/>
                          <a:sym typeface="Arial"/>
                        </a:rPr>
                        <a:t>Carro</a:t>
                      </a:r>
                    </a:p>
                  </a:txBody>
                  <a:tcPr marL="68580" marR="68580" marT="0" marB="0" anchor="ctr"/>
                </a:tc>
                <a:tc>
                  <a:txBody>
                    <a:bodyPr/>
                    <a:lstStyle/>
                    <a:p>
                      <a:pPr algn="ctr"/>
                      <a:r>
                        <a:rPr lang="pt-PT" sz="1400" b="0" i="0" u="none" strike="noStrike" cap="none">
                          <a:solidFill>
                            <a:schemeClr val="dk2"/>
                          </a:solidFill>
                          <a:latin typeface="Inter"/>
                          <a:ea typeface="Inter"/>
                          <a:cs typeface="Arial"/>
                          <a:sym typeface="Arial"/>
                        </a:rPr>
                        <a:t>50 Km/h</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100 Kg</a:t>
                      </a:r>
                    </a:p>
                  </a:txBody>
                  <a:tcPr marL="68580" marR="68580" marT="0" marB="0" anchor="ctr"/>
                </a:tc>
                <a:tc>
                  <a:txBody>
                    <a:bodyPr/>
                    <a:lstStyle/>
                    <a:p>
                      <a:pPr algn="ctr"/>
                      <a:r>
                        <a:rPr lang="pt-PT" sz="1400" b="0" i="0" u="none" strike="noStrike" cap="none" dirty="0">
                          <a:solidFill>
                            <a:schemeClr val="dk2"/>
                          </a:solidFill>
                          <a:latin typeface="Inter"/>
                          <a:ea typeface="Inter"/>
                          <a:cs typeface="Arial"/>
                          <a:sym typeface="Arial"/>
                        </a:rPr>
                        <a:t>0.1 Km/h</a:t>
                      </a:r>
                    </a:p>
                  </a:txBody>
                  <a:tcPr marL="68580" marR="68580" marT="0" marB="0" anchor="ctr"/>
                </a:tc>
                <a:extLst>
                  <a:ext uri="{0D108BD9-81ED-4DB2-BD59-A6C34878D82A}">
                    <a16:rowId xmlns:a16="http://schemas.microsoft.com/office/drawing/2014/main" val="3441986670"/>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769"/>
        <p:cNvGrpSpPr/>
        <p:nvPr/>
      </p:nvGrpSpPr>
      <p:grpSpPr>
        <a:xfrm>
          <a:off x="0" y="0"/>
          <a:ext cx="0" cy="0"/>
          <a:chOff x="0" y="0"/>
          <a:chExt cx="0" cy="0"/>
        </a:xfrm>
      </p:grpSpPr>
      <p:grpSp>
        <p:nvGrpSpPr>
          <p:cNvPr id="4770" name="Google Shape;4770;p41"/>
          <p:cNvGrpSpPr/>
          <p:nvPr/>
        </p:nvGrpSpPr>
        <p:grpSpPr>
          <a:xfrm>
            <a:off x="856199" y="1311179"/>
            <a:ext cx="322099" cy="370529"/>
            <a:chOff x="-42971725" y="3217825"/>
            <a:chExt cx="275675" cy="317125"/>
          </a:xfrm>
        </p:grpSpPr>
        <p:sp>
          <p:nvSpPr>
            <p:cNvPr id="4771" name="Google Shape;4771;p4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1"/>
          <p:cNvGrpSpPr/>
          <p:nvPr/>
        </p:nvGrpSpPr>
        <p:grpSpPr>
          <a:xfrm>
            <a:off x="828113" y="1779835"/>
            <a:ext cx="378270" cy="337551"/>
            <a:chOff x="-42996150" y="3612600"/>
            <a:chExt cx="323750" cy="288900"/>
          </a:xfrm>
        </p:grpSpPr>
        <p:sp>
          <p:nvSpPr>
            <p:cNvPr id="4775" name="Google Shape;4775;p4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41"/>
          <p:cNvGrpSpPr/>
          <p:nvPr/>
        </p:nvGrpSpPr>
        <p:grpSpPr>
          <a:xfrm>
            <a:off x="830874" y="2189205"/>
            <a:ext cx="372749" cy="370909"/>
            <a:chOff x="-42994575" y="3950300"/>
            <a:chExt cx="319025" cy="317450"/>
          </a:xfrm>
        </p:grpSpPr>
        <p:sp>
          <p:nvSpPr>
            <p:cNvPr id="4779" name="Google Shape;4779;p4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41"/>
          <p:cNvGrpSpPr/>
          <p:nvPr/>
        </p:nvGrpSpPr>
        <p:grpSpPr>
          <a:xfrm>
            <a:off x="2984269" y="1336037"/>
            <a:ext cx="371785" cy="370879"/>
            <a:chOff x="-41111350" y="3239100"/>
            <a:chExt cx="318200" cy="317425"/>
          </a:xfrm>
        </p:grpSpPr>
        <p:sp>
          <p:nvSpPr>
            <p:cNvPr id="4783" name="Google Shape;4783;p4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41"/>
          <p:cNvGrpSpPr/>
          <p:nvPr/>
        </p:nvGrpSpPr>
        <p:grpSpPr>
          <a:xfrm>
            <a:off x="2980588" y="1771568"/>
            <a:ext cx="379146" cy="370967"/>
            <a:chOff x="-41117650" y="3605525"/>
            <a:chExt cx="324500" cy="317500"/>
          </a:xfrm>
        </p:grpSpPr>
        <p:sp>
          <p:nvSpPr>
            <p:cNvPr id="4788" name="Google Shape;4788;p4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4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2" name="Google Shape;4792;p41"/>
          <p:cNvGrpSpPr/>
          <p:nvPr/>
        </p:nvGrpSpPr>
        <p:grpSpPr>
          <a:xfrm>
            <a:off x="1806843" y="2663092"/>
            <a:ext cx="216271" cy="371814"/>
            <a:chOff x="-39205300" y="3220175"/>
            <a:chExt cx="185100" cy="318225"/>
          </a:xfrm>
        </p:grpSpPr>
        <p:sp>
          <p:nvSpPr>
            <p:cNvPr id="4793" name="Google Shape;4793;p4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41"/>
          <p:cNvGrpSpPr/>
          <p:nvPr/>
        </p:nvGrpSpPr>
        <p:grpSpPr>
          <a:xfrm>
            <a:off x="1772370" y="3123163"/>
            <a:ext cx="300016" cy="369273"/>
            <a:chOff x="-39248625" y="3588600"/>
            <a:chExt cx="256775" cy="316050"/>
          </a:xfrm>
        </p:grpSpPr>
        <p:sp>
          <p:nvSpPr>
            <p:cNvPr id="4796" name="Google Shape;4796;p4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4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0" name="Google Shape;4800;p41"/>
          <p:cNvGrpSpPr/>
          <p:nvPr/>
        </p:nvGrpSpPr>
        <p:grpSpPr>
          <a:xfrm>
            <a:off x="1223084" y="1311179"/>
            <a:ext cx="429504" cy="370879"/>
            <a:chOff x="-42651700" y="3217825"/>
            <a:chExt cx="367600" cy="317425"/>
          </a:xfrm>
        </p:grpSpPr>
        <p:sp>
          <p:nvSpPr>
            <p:cNvPr id="4801" name="Google Shape;4801;p4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41"/>
          <p:cNvGrpSpPr/>
          <p:nvPr/>
        </p:nvGrpSpPr>
        <p:grpSpPr>
          <a:xfrm>
            <a:off x="1258516" y="1750829"/>
            <a:ext cx="358640" cy="363226"/>
            <a:chOff x="-42617300" y="3587775"/>
            <a:chExt cx="306950" cy="310875"/>
          </a:xfrm>
        </p:grpSpPr>
        <p:sp>
          <p:nvSpPr>
            <p:cNvPr id="4806" name="Google Shape;4806;p4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8" name="Google Shape;4808;p4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9" name="Google Shape;4809;p41"/>
          <p:cNvGrpSpPr/>
          <p:nvPr/>
        </p:nvGrpSpPr>
        <p:grpSpPr>
          <a:xfrm>
            <a:off x="3430343" y="1335569"/>
            <a:ext cx="376926" cy="370324"/>
            <a:chOff x="-40748275" y="3238700"/>
            <a:chExt cx="322600" cy="316950"/>
          </a:xfrm>
        </p:grpSpPr>
        <p:sp>
          <p:nvSpPr>
            <p:cNvPr id="4810" name="Google Shape;4810;p4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41"/>
          <p:cNvGrpSpPr/>
          <p:nvPr/>
        </p:nvGrpSpPr>
        <p:grpSpPr>
          <a:xfrm>
            <a:off x="3432899" y="1803553"/>
            <a:ext cx="371814" cy="338690"/>
            <a:chOff x="-40745125" y="3632900"/>
            <a:chExt cx="318225" cy="289875"/>
          </a:xfrm>
        </p:grpSpPr>
        <p:sp>
          <p:nvSpPr>
            <p:cNvPr id="4817" name="Google Shape;4817;p4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41"/>
          <p:cNvGrpSpPr/>
          <p:nvPr/>
        </p:nvGrpSpPr>
        <p:grpSpPr>
          <a:xfrm>
            <a:off x="3437047" y="2214764"/>
            <a:ext cx="363518" cy="370178"/>
            <a:chOff x="-40742750" y="3972175"/>
            <a:chExt cx="311125" cy="316825"/>
          </a:xfrm>
        </p:grpSpPr>
        <p:sp>
          <p:nvSpPr>
            <p:cNvPr id="4825" name="Google Shape;4825;p4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41"/>
          <p:cNvGrpSpPr/>
          <p:nvPr/>
        </p:nvGrpSpPr>
        <p:grpSpPr>
          <a:xfrm>
            <a:off x="2219708" y="2664932"/>
            <a:ext cx="266892" cy="369974"/>
            <a:chOff x="-38860325" y="3221750"/>
            <a:chExt cx="228425" cy="316650"/>
          </a:xfrm>
        </p:grpSpPr>
        <p:sp>
          <p:nvSpPr>
            <p:cNvPr id="4828" name="Google Shape;4828;p4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41"/>
          <p:cNvGrpSpPr/>
          <p:nvPr/>
        </p:nvGrpSpPr>
        <p:grpSpPr>
          <a:xfrm>
            <a:off x="2170515" y="3126989"/>
            <a:ext cx="380081" cy="367111"/>
            <a:chOff x="-38905225" y="3591875"/>
            <a:chExt cx="325300" cy="314200"/>
          </a:xfrm>
        </p:grpSpPr>
        <p:sp>
          <p:nvSpPr>
            <p:cNvPr id="4833" name="Google Shape;4833;p4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6" name="Google Shape;4836;p4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7" name="Google Shape;4837;p41"/>
          <p:cNvGrpSpPr/>
          <p:nvPr/>
        </p:nvGrpSpPr>
        <p:grpSpPr>
          <a:xfrm>
            <a:off x="3977265" y="3112069"/>
            <a:ext cx="290815" cy="369740"/>
            <a:chOff x="-37370925" y="3579105"/>
            <a:chExt cx="248900" cy="316450"/>
          </a:xfrm>
        </p:grpSpPr>
        <p:sp>
          <p:nvSpPr>
            <p:cNvPr id="4838" name="Google Shape;4838;p4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4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41"/>
          <p:cNvGrpSpPr/>
          <p:nvPr/>
        </p:nvGrpSpPr>
        <p:grpSpPr>
          <a:xfrm>
            <a:off x="1670640" y="2190140"/>
            <a:ext cx="371814" cy="369974"/>
            <a:chOff x="-42259725" y="3951100"/>
            <a:chExt cx="318225" cy="316650"/>
          </a:xfrm>
        </p:grpSpPr>
        <p:sp>
          <p:nvSpPr>
            <p:cNvPr id="4843" name="Google Shape;4843;p4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41"/>
          <p:cNvGrpSpPr/>
          <p:nvPr/>
        </p:nvGrpSpPr>
        <p:grpSpPr>
          <a:xfrm>
            <a:off x="3869002" y="1369161"/>
            <a:ext cx="370879" cy="337755"/>
            <a:chOff x="-40378075" y="3267450"/>
            <a:chExt cx="317425" cy="289075"/>
          </a:xfrm>
        </p:grpSpPr>
        <p:sp>
          <p:nvSpPr>
            <p:cNvPr id="4846" name="Google Shape;4846;p4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41"/>
          <p:cNvGrpSpPr/>
          <p:nvPr/>
        </p:nvGrpSpPr>
        <p:grpSpPr>
          <a:xfrm>
            <a:off x="3872668" y="1770429"/>
            <a:ext cx="363548" cy="369974"/>
            <a:chOff x="-40372575" y="3604550"/>
            <a:chExt cx="311150" cy="316650"/>
          </a:xfrm>
        </p:grpSpPr>
        <p:sp>
          <p:nvSpPr>
            <p:cNvPr id="4851" name="Google Shape;4851;p4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4" name="Google Shape;4854;p4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41"/>
          <p:cNvGrpSpPr/>
          <p:nvPr/>
        </p:nvGrpSpPr>
        <p:grpSpPr>
          <a:xfrm>
            <a:off x="2596617" y="2663092"/>
            <a:ext cx="399038" cy="372165"/>
            <a:chOff x="-38542250" y="3220175"/>
            <a:chExt cx="341525" cy="318525"/>
          </a:xfrm>
        </p:grpSpPr>
        <p:sp>
          <p:nvSpPr>
            <p:cNvPr id="4856" name="Google Shape;4856;p4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41"/>
          <p:cNvGrpSpPr/>
          <p:nvPr/>
        </p:nvGrpSpPr>
        <p:grpSpPr>
          <a:xfrm>
            <a:off x="2618549" y="3122462"/>
            <a:ext cx="369974" cy="369068"/>
            <a:chOff x="-38537400" y="3588000"/>
            <a:chExt cx="316650" cy="315875"/>
          </a:xfrm>
        </p:grpSpPr>
        <p:sp>
          <p:nvSpPr>
            <p:cNvPr id="4860" name="Google Shape;4860;p4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41"/>
          <p:cNvGrpSpPr/>
          <p:nvPr/>
        </p:nvGrpSpPr>
        <p:grpSpPr>
          <a:xfrm>
            <a:off x="2617629" y="3579991"/>
            <a:ext cx="371814" cy="369974"/>
            <a:chOff x="-38538975" y="3954250"/>
            <a:chExt cx="318225" cy="316650"/>
          </a:xfrm>
        </p:grpSpPr>
        <p:sp>
          <p:nvSpPr>
            <p:cNvPr id="4865" name="Google Shape;4865;p4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41"/>
          <p:cNvGrpSpPr/>
          <p:nvPr/>
        </p:nvGrpSpPr>
        <p:grpSpPr>
          <a:xfrm>
            <a:off x="3934941" y="3574918"/>
            <a:ext cx="375465" cy="371814"/>
            <a:chOff x="-37385100" y="3949908"/>
            <a:chExt cx="321350" cy="318225"/>
          </a:xfrm>
        </p:grpSpPr>
        <p:sp>
          <p:nvSpPr>
            <p:cNvPr id="4868" name="Google Shape;4868;p4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41"/>
          <p:cNvGrpSpPr/>
          <p:nvPr/>
        </p:nvGrpSpPr>
        <p:grpSpPr>
          <a:xfrm>
            <a:off x="2110600" y="1310478"/>
            <a:ext cx="370909" cy="370675"/>
            <a:chOff x="-41895050" y="3217225"/>
            <a:chExt cx="317450" cy="317250"/>
          </a:xfrm>
        </p:grpSpPr>
        <p:sp>
          <p:nvSpPr>
            <p:cNvPr id="4871" name="Google Shape;4871;p4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41"/>
          <p:cNvGrpSpPr/>
          <p:nvPr/>
        </p:nvGrpSpPr>
        <p:grpSpPr>
          <a:xfrm>
            <a:off x="2110148" y="1747412"/>
            <a:ext cx="371814" cy="369974"/>
            <a:chOff x="-41893475" y="3584850"/>
            <a:chExt cx="318225" cy="316650"/>
          </a:xfrm>
        </p:grpSpPr>
        <p:sp>
          <p:nvSpPr>
            <p:cNvPr id="4877" name="Google Shape;4877;p4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1" name="Google Shape;4881;p4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3" name="Google Shape;4883;p41"/>
          <p:cNvGrpSpPr/>
          <p:nvPr/>
        </p:nvGrpSpPr>
        <p:grpSpPr>
          <a:xfrm>
            <a:off x="880176" y="3142704"/>
            <a:ext cx="337522" cy="370909"/>
            <a:chOff x="-39998250" y="3605325"/>
            <a:chExt cx="288875" cy="317450"/>
          </a:xfrm>
        </p:grpSpPr>
        <p:sp>
          <p:nvSpPr>
            <p:cNvPr id="4884" name="Google Shape;4884;p4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41"/>
          <p:cNvGrpSpPr/>
          <p:nvPr/>
        </p:nvGrpSpPr>
        <p:grpSpPr>
          <a:xfrm>
            <a:off x="863950" y="3601168"/>
            <a:ext cx="369974" cy="369945"/>
            <a:chOff x="-40011050" y="3972375"/>
            <a:chExt cx="316650" cy="316625"/>
          </a:xfrm>
        </p:grpSpPr>
        <p:sp>
          <p:nvSpPr>
            <p:cNvPr id="4887" name="Google Shape;4887;p4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41"/>
          <p:cNvGrpSpPr/>
          <p:nvPr/>
        </p:nvGrpSpPr>
        <p:grpSpPr>
          <a:xfrm>
            <a:off x="3095881" y="2665867"/>
            <a:ext cx="266921" cy="369039"/>
            <a:chOff x="-38129425" y="3222550"/>
            <a:chExt cx="228450" cy="315850"/>
          </a:xfrm>
        </p:grpSpPr>
        <p:sp>
          <p:nvSpPr>
            <p:cNvPr id="4890" name="Google Shape;4890;p4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41"/>
          <p:cNvGrpSpPr/>
          <p:nvPr/>
        </p:nvGrpSpPr>
        <p:grpSpPr>
          <a:xfrm>
            <a:off x="3050850" y="3122462"/>
            <a:ext cx="371785" cy="369974"/>
            <a:chOff x="-38172725" y="3588000"/>
            <a:chExt cx="318200" cy="316650"/>
          </a:xfrm>
        </p:grpSpPr>
        <p:sp>
          <p:nvSpPr>
            <p:cNvPr id="4893" name="Google Shape;4893;p4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41"/>
          <p:cNvGrpSpPr/>
          <p:nvPr/>
        </p:nvGrpSpPr>
        <p:grpSpPr>
          <a:xfrm>
            <a:off x="3126752" y="3580897"/>
            <a:ext cx="219981" cy="369974"/>
            <a:chOff x="-38109725" y="3955025"/>
            <a:chExt cx="188275" cy="316650"/>
          </a:xfrm>
        </p:grpSpPr>
        <p:sp>
          <p:nvSpPr>
            <p:cNvPr id="4902" name="Google Shape;4902;p4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4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5" name="Google Shape;4905;p41"/>
          <p:cNvGrpSpPr/>
          <p:nvPr/>
        </p:nvGrpSpPr>
        <p:grpSpPr>
          <a:xfrm>
            <a:off x="2542151" y="1312318"/>
            <a:ext cx="373654" cy="369068"/>
            <a:chOff x="-41530375" y="3218800"/>
            <a:chExt cx="319800" cy="315875"/>
          </a:xfrm>
        </p:grpSpPr>
        <p:sp>
          <p:nvSpPr>
            <p:cNvPr id="4906" name="Google Shape;4906;p4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41"/>
          <p:cNvGrpSpPr/>
          <p:nvPr/>
        </p:nvGrpSpPr>
        <p:grpSpPr>
          <a:xfrm>
            <a:off x="2544444" y="1827476"/>
            <a:ext cx="369068" cy="289004"/>
            <a:chOff x="-41526450" y="3653375"/>
            <a:chExt cx="315875" cy="247350"/>
          </a:xfrm>
        </p:grpSpPr>
        <p:sp>
          <p:nvSpPr>
            <p:cNvPr id="4909" name="Google Shape;4909;p4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41"/>
          <p:cNvGrpSpPr/>
          <p:nvPr/>
        </p:nvGrpSpPr>
        <p:grpSpPr>
          <a:xfrm>
            <a:off x="2545831" y="2190140"/>
            <a:ext cx="366293" cy="369974"/>
            <a:chOff x="-41526450" y="3951100"/>
            <a:chExt cx="313500" cy="316650"/>
          </a:xfrm>
        </p:grpSpPr>
        <p:sp>
          <p:nvSpPr>
            <p:cNvPr id="4912" name="Google Shape;4912;p4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41"/>
          <p:cNvGrpSpPr/>
          <p:nvPr/>
        </p:nvGrpSpPr>
        <p:grpSpPr>
          <a:xfrm>
            <a:off x="1311086" y="2684269"/>
            <a:ext cx="339595" cy="371814"/>
            <a:chOff x="-39625900" y="3238300"/>
            <a:chExt cx="290650" cy="318225"/>
          </a:xfrm>
        </p:grpSpPr>
        <p:sp>
          <p:nvSpPr>
            <p:cNvPr id="4916" name="Google Shape;4916;p4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8" name="Google Shape;4918;p4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9" name="Google Shape;4919;p41"/>
          <p:cNvGrpSpPr/>
          <p:nvPr/>
        </p:nvGrpSpPr>
        <p:grpSpPr>
          <a:xfrm>
            <a:off x="1305137" y="3600730"/>
            <a:ext cx="366293" cy="370441"/>
            <a:chOff x="-39647175" y="3972000"/>
            <a:chExt cx="313500" cy="317050"/>
          </a:xfrm>
        </p:grpSpPr>
        <p:sp>
          <p:nvSpPr>
            <p:cNvPr id="4920" name="Google Shape;4920;p4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41"/>
          <p:cNvGrpSpPr/>
          <p:nvPr/>
        </p:nvGrpSpPr>
        <p:grpSpPr>
          <a:xfrm>
            <a:off x="3474265" y="2664728"/>
            <a:ext cx="375495" cy="370879"/>
            <a:chOff x="-37808850" y="3221575"/>
            <a:chExt cx="321375" cy="317425"/>
          </a:xfrm>
        </p:grpSpPr>
        <p:sp>
          <p:nvSpPr>
            <p:cNvPr id="4924" name="Google Shape;4924;p4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41"/>
          <p:cNvGrpSpPr/>
          <p:nvPr/>
        </p:nvGrpSpPr>
        <p:grpSpPr>
          <a:xfrm>
            <a:off x="3483038" y="3186759"/>
            <a:ext cx="372749" cy="241158"/>
            <a:chOff x="-37806500" y="3643030"/>
            <a:chExt cx="319025" cy="206400"/>
          </a:xfrm>
        </p:grpSpPr>
        <p:sp>
          <p:nvSpPr>
            <p:cNvPr id="4927" name="Google Shape;4927;p4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41"/>
          <p:cNvGrpSpPr/>
          <p:nvPr/>
        </p:nvGrpSpPr>
        <p:grpSpPr>
          <a:xfrm>
            <a:off x="3485346" y="3579056"/>
            <a:ext cx="368134" cy="371814"/>
            <a:chOff x="-37804925" y="3953450"/>
            <a:chExt cx="315075" cy="318225"/>
          </a:xfrm>
        </p:grpSpPr>
        <p:sp>
          <p:nvSpPr>
            <p:cNvPr id="4930" name="Google Shape;4930;p4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4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4" name="Google Shape;4934;p41"/>
          <p:cNvGrpSpPr/>
          <p:nvPr/>
        </p:nvGrpSpPr>
        <p:grpSpPr>
          <a:xfrm>
            <a:off x="4840364" y="1328538"/>
            <a:ext cx="355663" cy="308725"/>
            <a:chOff x="-28462125" y="3199700"/>
            <a:chExt cx="298550" cy="259150"/>
          </a:xfrm>
        </p:grpSpPr>
        <p:sp>
          <p:nvSpPr>
            <p:cNvPr id="4935" name="Google Shape;4935;p4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41"/>
          <p:cNvGrpSpPr/>
          <p:nvPr/>
        </p:nvGrpSpPr>
        <p:grpSpPr>
          <a:xfrm>
            <a:off x="4841317" y="1763228"/>
            <a:ext cx="353757" cy="352833"/>
            <a:chOff x="-28461325" y="3545475"/>
            <a:chExt cx="296950" cy="296175"/>
          </a:xfrm>
        </p:grpSpPr>
        <p:sp>
          <p:nvSpPr>
            <p:cNvPr id="4939" name="Google Shape;4939;p4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41"/>
          <p:cNvGrpSpPr/>
          <p:nvPr/>
        </p:nvGrpSpPr>
        <p:grpSpPr>
          <a:xfrm>
            <a:off x="4837550" y="2213272"/>
            <a:ext cx="361292" cy="352803"/>
            <a:chOff x="-28463700" y="3914875"/>
            <a:chExt cx="303275" cy="296150"/>
          </a:xfrm>
        </p:grpSpPr>
        <p:sp>
          <p:nvSpPr>
            <p:cNvPr id="4946" name="Google Shape;4946;p4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41"/>
          <p:cNvGrpSpPr/>
          <p:nvPr/>
        </p:nvGrpSpPr>
        <p:grpSpPr>
          <a:xfrm>
            <a:off x="7072335" y="1369355"/>
            <a:ext cx="351880" cy="227092"/>
            <a:chOff x="-26573400" y="3224125"/>
            <a:chExt cx="295375" cy="190625"/>
          </a:xfrm>
        </p:grpSpPr>
        <p:sp>
          <p:nvSpPr>
            <p:cNvPr id="4949" name="Google Shape;4949;p4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41"/>
          <p:cNvGrpSpPr/>
          <p:nvPr/>
        </p:nvGrpSpPr>
        <p:grpSpPr>
          <a:xfrm>
            <a:off x="7072335" y="1763690"/>
            <a:ext cx="351880" cy="351910"/>
            <a:chOff x="-26573400" y="3546250"/>
            <a:chExt cx="295375" cy="295400"/>
          </a:xfrm>
        </p:grpSpPr>
        <p:sp>
          <p:nvSpPr>
            <p:cNvPr id="4952" name="Google Shape;4952;p4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41"/>
          <p:cNvGrpSpPr/>
          <p:nvPr/>
        </p:nvGrpSpPr>
        <p:grpSpPr>
          <a:xfrm>
            <a:off x="7060615" y="2213599"/>
            <a:ext cx="375319" cy="352148"/>
            <a:chOff x="-26583625" y="3917025"/>
            <a:chExt cx="315050" cy="295600"/>
          </a:xfrm>
        </p:grpSpPr>
        <p:sp>
          <p:nvSpPr>
            <p:cNvPr id="4958" name="Google Shape;4958;p4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2" name="Google Shape;4962;p4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3" name="Google Shape;4963;p41"/>
          <p:cNvGrpSpPr/>
          <p:nvPr/>
        </p:nvGrpSpPr>
        <p:grpSpPr>
          <a:xfrm>
            <a:off x="5759130" y="3172629"/>
            <a:ext cx="289039" cy="352833"/>
            <a:chOff x="-24694925" y="3518700"/>
            <a:chExt cx="242625" cy="296175"/>
          </a:xfrm>
        </p:grpSpPr>
        <p:sp>
          <p:nvSpPr>
            <p:cNvPr id="4964" name="Google Shape;4964;p4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41"/>
          <p:cNvGrpSpPr/>
          <p:nvPr/>
        </p:nvGrpSpPr>
        <p:grpSpPr>
          <a:xfrm>
            <a:off x="5758668" y="3622657"/>
            <a:ext cx="289962" cy="352833"/>
            <a:chOff x="-24709100" y="3888875"/>
            <a:chExt cx="243400" cy="296175"/>
          </a:xfrm>
        </p:grpSpPr>
        <p:sp>
          <p:nvSpPr>
            <p:cNvPr id="4969" name="Google Shape;4969;p4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41"/>
          <p:cNvGrpSpPr/>
          <p:nvPr/>
        </p:nvGrpSpPr>
        <p:grpSpPr>
          <a:xfrm>
            <a:off x="7958668" y="2695320"/>
            <a:ext cx="356556" cy="349557"/>
            <a:chOff x="-22863675" y="3131775"/>
            <a:chExt cx="299300" cy="293425"/>
          </a:xfrm>
        </p:grpSpPr>
        <p:sp>
          <p:nvSpPr>
            <p:cNvPr id="4973" name="Google Shape;4973;p4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41"/>
          <p:cNvGrpSpPr/>
          <p:nvPr/>
        </p:nvGrpSpPr>
        <p:grpSpPr>
          <a:xfrm>
            <a:off x="5301532" y="1306499"/>
            <a:ext cx="310602" cy="352803"/>
            <a:chOff x="-28069875" y="3175300"/>
            <a:chExt cx="260725" cy="296150"/>
          </a:xfrm>
        </p:grpSpPr>
        <p:sp>
          <p:nvSpPr>
            <p:cNvPr id="4977" name="Google Shape;4977;p4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6" name="Google Shape;4986;p4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41"/>
          <p:cNvGrpSpPr/>
          <p:nvPr/>
        </p:nvGrpSpPr>
        <p:grpSpPr>
          <a:xfrm>
            <a:off x="5342810" y="2213733"/>
            <a:ext cx="228045" cy="351880"/>
            <a:chOff x="-28032075" y="3916450"/>
            <a:chExt cx="191425" cy="295375"/>
          </a:xfrm>
        </p:grpSpPr>
        <p:sp>
          <p:nvSpPr>
            <p:cNvPr id="4988" name="Google Shape;4988;p4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41"/>
          <p:cNvGrpSpPr/>
          <p:nvPr/>
        </p:nvGrpSpPr>
        <p:grpSpPr>
          <a:xfrm>
            <a:off x="7508157" y="1306484"/>
            <a:ext cx="352833" cy="352833"/>
            <a:chOff x="-26201650" y="3176075"/>
            <a:chExt cx="296175" cy="296175"/>
          </a:xfrm>
        </p:grpSpPr>
        <p:sp>
          <p:nvSpPr>
            <p:cNvPr id="4992" name="Google Shape;4992;p4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1"/>
          <p:cNvGrpSpPr/>
          <p:nvPr/>
        </p:nvGrpSpPr>
        <p:grpSpPr>
          <a:xfrm>
            <a:off x="7507680" y="1763705"/>
            <a:ext cx="353786" cy="351880"/>
            <a:chOff x="-26204800" y="3547050"/>
            <a:chExt cx="296975" cy="295375"/>
          </a:xfrm>
        </p:grpSpPr>
        <p:sp>
          <p:nvSpPr>
            <p:cNvPr id="4995" name="Google Shape;4995;p4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7" name="Google Shape;4997;p4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8" name="Google Shape;4998;p41"/>
          <p:cNvGrpSpPr/>
          <p:nvPr/>
        </p:nvGrpSpPr>
        <p:grpSpPr>
          <a:xfrm>
            <a:off x="6178935" y="2693683"/>
            <a:ext cx="345328" cy="352833"/>
            <a:chOff x="-24353875" y="3147725"/>
            <a:chExt cx="289875" cy="296175"/>
          </a:xfrm>
        </p:grpSpPr>
        <p:sp>
          <p:nvSpPr>
            <p:cNvPr id="4999" name="Google Shape;4999;p4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41"/>
          <p:cNvGrpSpPr/>
          <p:nvPr/>
        </p:nvGrpSpPr>
        <p:grpSpPr>
          <a:xfrm>
            <a:off x="6186917" y="3173090"/>
            <a:ext cx="329365" cy="351910"/>
            <a:chOff x="-24344425" y="3519475"/>
            <a:chExt cx="276475" cy="295400"/>
          </a:xfrm>
        </p:grpSpPr>
        <p:sp>
          <p:nvSpPr>
            <p:cNvPr id="5002" name="Google Shape;5002;p4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41"/>
          <p:cNvGrpSpPr/>
          <p:nvPr/>
        </p:nvGrpSpPr>
        <p:grpSpPr>
          <a:xfrm>
            <a:off x="6176597" y="3625010"/>
            <a:ext cx="350004" cy="348128"/>
            <a:chOff x="-24353075" y="3891250"/>
            <a:chExt cx="293800" cy="292225"/>
          </a:xfrm>
        </p:grpSpPr>
        <p:sp>
          <p:nvSpPr>
            <p:cNvPr id="5005" name="Google Shape;5005;p4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41"/>
          <p:cNvGrpSpPr/>
          <p:nvPr/>
        </p:nvGrpSpPr>
        <p:grpSpPr>
          <a:xfrm>
            <a:off x="7960068" y="3173313"/>
            <a:ext cx="353757" cy="351463"/>
            <a:chOff x="-22845575" y="3504075"/>
            <a:chExt cx="296950" cy="295025"/>
          </a:xfrm>
        </p:grpSpPr>
        <p:sp>
          <p:nvSpPr>
            <p:cNvPr id="5008" name="Google Shape;5008;p4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41"/>
          <p:cNvGrpSpPr/>
          <p:nvPr/>
        </p:nvGrpSpPr>
        <p:grpSpPr>
          <a:xfrm>
            <a:off x="5753249" y="1306961"/>
            <a:ext cx="299344" cy="351880"/>
            <a:chOff x="-27691025" y="3175300"/>
            <a:chExt cx="251275" cy="295375"/>
          </a:xfrm>
        </p:grpSpPr>
        <p:sp>
          <p:nvSpPr>
            <p:cNvPr id="5011" name="Google Shape;5011;p4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41"/>
          <p:cNvGrpSpPr/>
          <p:nvPr/>
        </p:nvGrpSpPr>
        <p:grpSpPr>
          <a:xfrm>
            <a:off x="5725566" y="1825637"/>
            <a:ext cx="354710" cy="228015"/>
            <a:chOff x="-27721750" y="3598250"/>
            <a:chExt cx="297750" cy="191400"/>
          </a:xfrm>
        </p:grpSpPr>
        <p:sp>
          <p:nvSpPr>
            <p:cNvPr id="5016" name="Google Shape;5016;p4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41"/>
          <p:cNvGrpSpPr/>
          <p:nvPr/>
        </p:nvGrpSpPr>
        <p:grpSpPr>
          <a:xfrm>
            <a:off x="5726966" y="2219183"/>
            <a:ext cx="351910" cy="340980"/>
            <a:chOff x="-27719400" y="3925600"/>
            <a:chExt cx="295400" cy="286225"/>
          </a:xfrm>
        </p:grpSpPr>
        <p:sp>
          <p:nvSpPr>
            <p:cNvPr id="5019" name="Google Shape;5019;p4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1" name="Google Shape;5021;p41"/>
          <p:cNvGrpSpPr/>
          <p:nvPr/>
        </p:nvGrpSpPr>
        <p:grpSpPr>
          <a:xfrm>
            <a:off x="7948238" y="1306023"/>
            <a:ext cx="353757" cy="353757"/>
            <a:chOff x="-25834600" y="3176875"/>
            <a:chExt cx="296950" cy="296950"/>
          </a:xfrm>
        </p:grpSpPr>
        <p:sp>
          <p:nvSpPr>
            <p:cNvPr id="5022" name="Google Shape;5022;p4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41"/>
          <p:cNvGrpSpPr/>
          <p:nvPr/>
        </p:nvGrpSpPr>
        <p:grpSpPr>
          <a:xfrm>
            <a:off x="7948238" y="1774024"/>
            <a:ext cx="353757" cy="331241"/>
            <a:chOff x="-25834600" y="3564375"/>
            <a:chExt cx="296950" cy="278050"/>
          </a:xfrm>
        </p:grpSpPr>
        <p:sp>
          <p:nvSpPr>
            <p:cNvPr id="5028" name="Google Shape;5028;p4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41"/>
          <p:cNvGrpSpPr/>
          <p:nvPr/>
        </p:nvGrpSpPr>
        <p:grpSpPr>
          <a:xfrm>
            <a:off x="7946362" y="2213376"/>
            <a:ext cx="357509" cy="352595"/>
            <a:chOff x="-25834600" y="3915850"/>
            <a:chExt cx="300100" cy="295975"/>
          </a:xfrm>
        </p:grpSpPr>
        <p:sp>
          <p:nvSpPr>
            <p:cNvPr id="5037" name="Google Shape;5037;p4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1"/>
          <p:cNvGrpSpPr/>
          <p:nvPr/>
        </p:nvGrpSpPr>
        <p:grpSpPr>
          <a:xfrm>
            <a:off x="6681790" y="2694606"/>
            <a:ext cx="228968" cy="350987"/>
            <a:chOff x="-23930925" y="3149300"/>
            <a:chExt cx="192200" cy="294625"/>
          </a:xfrm>
        </p:grpSpPr>
        <p:sp>
          <p:nvSpPr>
            <p:cNvPr id="5041" name="Google Shape;5041;p4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41"/>
          <p:cNvGrpSpPr/>
          <p:nvPr/>
        </p:nvGrpSpPr>
        <p:grpSpPr>
          <a:xfrm>
            <a:off x="6638620" y="3173090"/>
            <a:ext cx="315307" cy="351910"/>
            <a:chOff x="-23962425" y="3519475"/>
            <a:chExt cx="264675" cy="295400"/>
          </a:xfrm>
        </p:grpSpPr>
        <p:sp>
          <p:nvSpPr>
            <p:cNvPr id="5046" name="Google Shape;5046;p4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8" name="Google Shape;5048;p4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9" name="Google Shape;5049;p41"/>
          <p:cNvGrpSpPr/>
          <p:nvPr/>
        </p:nvGrpSpPr>
        <p:grpSpPr>
          <a:xfrm>
            <a:off x="8017295" y="3623134"/>
            <a:ext cx="239302" cy="351880"/>
            <a:chOff x="-22788075" y="3904625"/>
            <a:chExt cx="200875" cy="295375"/>
          </a:xfrm>
        </p:grpSpPr>
        <p:sp>
          <p:nvSpPr>
            <p:cNvPr id="5050" name="Google Shape;5050;p4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41"/>
          <p:cNvGrpSpPr/>
          <p:nvPr/>
        </p:nvGrpSpPr>
        <p:grpSpPr>
          <a:xfrm>
            <a:off x="6172593" y="1306499"/>
            <a:ext cx="354710" cy="352803"/>
            <a:chOff x="-27351575" y="3175300"/>
            <a:chExt cx="297750" cy="296150"/>
          </a:xfrm>
        </p:grpSpPr>
        <p:sp>
          <p:nvSpPr>
            <p:cNvPr id="5055" name="Google Shape;5055;p4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41"/>
          <p:cNvGrpSpPr/>
          <p:nvPr/>
        </p:nvGrpSpPr>
        <p:grpSpPr>
          <a:xfrm>
            <a:off x="6218402" y="1758809"/>
            <a:ext cx="269293" cy="353072"/>
            <a:chOff x="-27313750" y="3545275"/>
            <a:chExt cx="226050" cy="296375"/>
          </a:xfrm>
        </p:grpSpPr>
        <p:sp>
          <p:nvSpPr>
            <p:cNvPr id="5060" name="Google Shape;5060;p4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41"/>
          <p:cNvGrpSpPr/>
          <p:nvPr/>
        </p:nvGrpSpPr>
        <p:grpSpPr>
          <a:xfrm>
            <a:off x="6172593" y="2211380"/>
            <a:ext cx="354710" cy="356586"/>
            <a:chOff x="-27351575" y="3915650"/>
            <a:chExt cx="297750" cy="299325"/>
          </a:xfrm>
        </p:grpSpPr>
        <p:sp>
          <p:nvSpPr>
            <p:cNvPr id="5064" name="Google Shape;5064;p4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41"/>
          <p:cNvGrpSpPr/>
          <p:nvPr/>
        </p:nvGrpSpPr>
        <p:grpSpPr>
          <a:xfrm>
            <a:off x="4860084" y="2693579"/>
            <a:ext cx="319060" cy="353042"/>
            <a:chOff x="-25445525" y="3175900"/>
            <a:chExt cx="267825" cy="296350"/>
          </a:xfrm>
        </p:grpSpPr>
        <p:sp>
          <p:nvSpPr>
            <p:cNvPr id="5067" name="Google Shape;5067;p4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41"/>
          <p:cNvGrpSpPr/>
          <p:nvPr/>
        </p:nvGrpSpPr>
        <p:grpSpPr>
          <a:xfrm>
            <a:off x="4841797" y="3183902"/>
            <a:ext cx="355633" cy="330288"/>
            <a:chOff x="-25465200" y="3565175"/>
            <a:chExt cx="298525" cy="277250"/>
          </a:xfrm>
        </p:grpSpPr>
        <p:sp>
          <p:nvSpPr>
            <p:cNvPr id="5071" name="Google Shape;5071;p4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41"/>
          <p:cNvGrpSpPr/>
          <p:nvPr/>
        </p:nvGrpSpPr>
        <p:grpSpPr>
          <a:xfrm>
            <a:off x="4841336" y="3623432"/>
            <a:ext cx="356556" cy="351285"/>
            <a:chOff x="-25465200" y="3916150"/>
            <a:chExt cx="299300" cy="294875"/>
          </a:xfrm>
        </p:grpSpPr>
        <p:sp>
          <p:nvSpPr>
            <p:cNvPr id="5074" name="Google Shape;5074;p4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41"/>
          <p:cNvGrpSpPr/>
          <p:nvPr/>
        </p:nvGrpSpPr>
        <p:grpSpPr>
          <a:xfrm>
            <a:off x="7068775" y="2693698"/>
            <a:ext cx="351880" cy="352803"/>
            <a:chOff x="-23615075" y="3148525"/>
            <a:chExt cx="295375" cy="296150"/>
          </a:xfrm>
        </p:grpSpPr>
        <p:sp>
          <p:nvSpPr>
            <p:cNvPr id="5077" name="Google Shape;5077;p4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1" name="Google Shape;5081;p4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2" name="Google Shape;5082;p41"/>
          <p:cNvGrpSpPr/>
          <p:nvPr/>
        </p:nvGrpSpPr>
        <p:grpSpPr>
          <a:xfrm>
            <a:off x="7068299" y="3632977"/>
            <a:ext cx="352833" cy="332194"/>
            <a:chOff x="-23615075" y="3906200"/>
            <a:chExt cx="296175" cy="278850"/>
          </a:xfrm>
        </p:grpSpPr>
        <p:sp>
          <p:nvSpPr>
            <p:cNvPr id="5083" name="Google Shape;5083;p4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4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7" name="Google Shape;5087;p41"/>
          <p:cNvGrpSpPr/>
          <p:nvPr/>
        </p:nvGrpSpPr>
        <p:grpSpPr>
          <a:xfrm>
            <a:off x="6617268" y="1306618"/>
            <a:ext cx="353757" cy="352565"/>
            <a:chOff x="-26980600" y="3175500"/>
            <a:chExt cx="296950" cy="295950"/>
          </a:xfrm>
        </p:grpSpPr>
        <p:sp>
          <p:nvSpPr>
            <p:cNvPr id="5088" name="Google Shape;5088;p4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4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2" name="Google Shape;5092;p41"/>
          <p:cNvGrpSpPr/>
          <p:nvPr/>
        </p:nvGrpSpPr>
        <p:grpSpPr>
          <a:xfrm>
            <a:off x="6617744" y="2245154"/>
            <a:ext cx="352803" cy="289039"/>
            <a:chOff x="-26981375" y="3951875"/>
            <a:chExt cx="296150" cy="242625"/>
          </a:xfrm>
        </p:grpSpPr>
        <p:sp>
          <p:nvSpPr>
            <p:cNvPr id="5093" name="Google Shape;5093;p4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41"/>
          <p:cNvGrpSpPr/>
          <p:nvPr/>
        </p:nvGrpSpPr>
        <p:grpSpPr>
          <a:xfrm>
            <a:off x="5282787" y="2692745"/>
            <a:ext cx="351910" cy="354710"/>
            <a:chOff x="-25094250" y="3176075"/>
            <a:chExt cx="295400" cy="297750"/>
          </a:xfrm>
        </p:grpSpPr>
        <p:sp>
          <p:nvSpPr>
            <p:cNvPr id="5097" name="Google Shape;5097;p4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41"/>
          <p:cNvGrpSpPr/>
          <p:nvPr/>
        </p:nvGrpSpPr>
        <p:grpSpPr>
          <a:xfrm>
            <a:off x="5282787" y="3173106"/>
            <a:ext cx="351910" cy="351880"/>
            <a:chOff x="-25094250" y="3547050"/>
            <a:chExt cx="295400" cy="295375"/>
          </a:xfrm>
        </p:grpSpPr>
        <p:sp>
          <p:nvSpPr>
            <p:cNvPr id="5101" name="Google Shape;5101;p4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4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7" name="Google Shape;5107;p41"/>
          <p:cNvGrpSpPr/>
          <p:nvPr/>
        </p:nvGrpSpPr>
        <p:grpSpPr>
          <a:xfrm>
            <a:off x="7514864" y="2693698"/>
            <a:ext cx="352803" cy="352803"/>
            <a:chOff x="-23245675" y="3148525"/>
            <a:chExt cx="296150" cy="296150"/>
          </a:xfrm>
        </p:grpSpPr>
        <p:sp>
          <p:nvSpPr>
            <p:cNvPr id="5108" name="Google Shape;5108;p4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1" name="Google Shape;5111;p4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2" name="Google Shape;5112;p41"/>
          <p:cNvGrpSpPr/>
          <p:nvPr/>
        </p:nvGrpSpPr>
        <p:grpSpPr>
          <a:xfrm>
            <a:off x="7515325" y="3622672"/>
            <a:ext cx="351880" cy="352803"/>
            <a:chOff x="-23244900" y="3888100"/>
            <a:chExt cx="295375" cy="296150"/>
          </a:xfrm>
        </p:grpSpPr>
        <p:sp>
          <p:nvSpPr>
            <p:cNvPr id="5113" name="Google Shape;5113;p4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4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126" name="Google Shape;5126;p4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130"/>
        <p:cNvGrpSpPr/>
        <p:nvPr/>
      </p:nvGrpSpPr>
      <p:grpSpPr>
        <a:xfrm>
          <a:off x="0" y="0"/>
          <a:ext cx="0" cy="0"/>
          <a:chOff x="0" y="0"/>
          <a:chExt cx="0" cy="0"/>
        </a:xfrm>
      </p:grpSpPr>
      <p:sp>
        <p:nvSpPr>
          <p:cNvPr id="5131" name="Google Shape;5131;p4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2" name="Google Shape;5132;p42"/>
          <p:cNvGrpSpPr/>
          <p:nvPr/>
        </p:nvGrpSpPr>
        <p:grpSpPr>
          <a:xfrm>
            <a:off x="832654" y="1819647"/>
            <a:ext cx="367261" cy="367261"/>
            <a:chOff x="-65145700" y="3727425"/>
            <a:chExt cx="317425" cy="317425"/>
          </a:xfrm>
        </p:grpSpPr>
        <p:sp>
          <p:nvSpPr>
            <p:cNvPr id="5133" name="Google Shape;5133;p4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42"/>
          <p:cNvGrpSpPr/>
          <p:nvPr/>
        </p:nvGrpSpPr>
        <p:grpSpPr>
          <a:xfrm>
            <a:off x="835851" y="2248561"/>
            <a:ext cx="360868" cy="367261"/>
            <a:chOff x="-65144125" y="4094450"/>
            <a:chExt cx="311900" cy="317425"/>
          </a:xfrm>
        </p:grpSpPr>
        <p:sp>
          <p:nvSpPr>
            <p:cNvPr id="5136" name="Google Shape;5136;p4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4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0" name="Google Shape;5140;p42"/>
          <p:cNvGrpSpPr/>
          <p:nvPr/>
        </p:nvGrpSpPr>
        <p:grpSpPr>
          <a:xfrm>
            <a:off x="3039420" y="1819256"/>
            <a:ext cx="370645" cy="368042"/>
            <a:chOff x="-63250675" y="3744075"/>
            <a:chExt cx="320350" cy="318100"/>
          </a:xfrm>
        </p:grpSpPr>
        <p:sp>
          <p:nvSpPr>
            <p:cNvPr id="5141" name="Google Shape;5141;p4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42"/>
          <p:cNvGrpSpPr/>
          <p:nvPr/>
        </p:nvGrpSpPr>
        <p:grpSpPr>
          <a:xfrm>
            <a:off x="3041112" y="2248561"/>
            <a:ext cx="367261" cy="367261"/>
            <a:chOff x="-63250675" y="4110200"/>
            <a:chExt cx="317425" cy="317425"/>
          </a:xfrm>
        </p:grpSpPr>
        <p:sp>
          <p:nvSpPr>
            <p:cNvPr id="5145" name="Google Shape;5145;p4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42"/>
          <p:cNvGrpSpPr/>
          <p:nvPr/>
        </p:nvGrpSpPr>
        <p:grpSpPr>
          <a:xfrm>
            <a:off x="1720159" y="2745656"/>
            <a:ext cx="359075" cy="358844"/>
            <a:chOff x="-61351725" y="3372400"/>
            <a:chExt cx="310350" cy="310150"/>
          </a:xfrm>
        </p:grpSpPr>
        <p:sp>
          <p:nvSpPr>
            <p:cNvPr id="5155" name="Google Shape;5155;p4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42"/>
          <p:cNvGrpSpPr/>
          <p:nvPr/>
        </p:nvGrpSpPr>
        <p:grpSpPr>
          <a:xfrm>
            <a:off x="1716514" y="3208713"/>
            <a:ext cx="366364" cy="333534"/>
            <a:chOff x="-61354875" y="3751050"/>
            <a:chExt cx="316650" cy="288275"/>
          </a:xfrm>
        </p:grpSpPr>
        <p:sp>
          <p:nvSpPr>
            <p:cNvPr id="5159" name="Google Shape;5159;p4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42"/>
          <p:cNvGrpSpPr/>
          <p:nvPr/>
        </p:nvGrpSpPr>
        <p:grpSpPr>
          <a:xfrm>
            <a:off x="1716514" y="3650352"/>
            <a:ext cx="366364" cy="367290"/>
            <a:chOff x="-61354875" y="4101525"/>
            <a:chExt cx="316650" cy="317450"/>
          </a:xfrm>
        </p:grpSpPr>
        <p:sp>
          <p:nvSpPr>
            <p:cNvPr id="5163" name="Google Shape;5163;p4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42"/>
          <p:cNvGrpSpPr/>
          <p:nvPr/>
        </p:nvGrpSpPr>
        <p:grpSpPr>
          <a:xfrm>
            <a:off x="3932949" y="2742228"/>
            <a:ext cx="368157" cy="365699"/>
            <a:chOff x="-59470075" y="3308975"/>
            <a:chExt cx="318200" cy="316075"/>
          </a:xfrm>
        </p:grpSpPr>
        <p:sp>
          <p:nvSpPr>
            <p:cNvPr id="5166" name="Google Shape;5166;p4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42"/>
          <p:cNvGrpSpPr/>
          <p:nvPr/>
        </p:nvGrpSpPr>
        <p:grpSpPr>
          <a:xfrm>
            <a:off x="1278379" y="1377933"/>
            <a:ext cx="367261" cy="364686"/>
            <a:chOff x="-64781025" y="3361050"/>
            <a:chExt cx="317425" cy="315200"/>
          </a:xfrm>
        </p:grpSpPr>
        <p:sp>
          <p:nvSpPr>
            <p:cNvPr id="5176" name="Google Shape;5176;p4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0" name="Google Shape;5180;p4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42"/>
          <p:cNvGrpSpPr/>
          <p:nvPr/>
        </p:nvGrpSpPr>
        <p:grpSpPr>
          <a:xfrm>
            <a:off x="3482779" y="1819372"/>
            <a:ext cx="382765" cy="367810"/>
            <a:chOff x="-62890750" y="3747425"/>
            <a:chExt cx="330825" cy="317900"/>
          </a:xfrm>
        </p:grpSpPr>
        <p:sp>
          <p:nvSpPr>
            <p:cNvPr id="5184" name="Google Shape;5184;p4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42"/>
          <p:cNvGrpSpPr/>
          <p:nvPr/>
        </p:nvGrpSpPr>
        <p:grpSpPr>
          <a:xfrm>
            <a:off x="3490531" y="2249009"/>
            <a:ext cx="367261" cy="366364"/>
            <a:chOff x="-62884425" y="4111775"/>
            <a:chExt cx="317425" cy="316650"/>
          </a:xfrm>
        </p:grpSpPr>
        <p:sp>
          <p:nvSpPr>
            <p:cNvPr id="5199" name="Google Shape;5199;p4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42"/>
          <p:cNvGrpSpPr/>
          <p:nvPr/>
        </p:nvGrpSpPr>
        <p:grpSpPr>
          <a:xfrm>
            <a:off x="2163165" y="2745078"/>
            <a:ext cx="365438" cy="360001"/>
            <a:chOff x="-60991775" y="3376900"/>
            <a:chExt cx="315850" cy="311150"/>
          </a:xfrm>
        </p:grpSpPr>
        <p:sp>
          <p:nvSpPr>
            <p:cNvPr id="5202" name="Google Shape;5202;p4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42"/>
          <p:cNvGrpSpPr/>
          <p:nvPr/>
        </p:nvGrpSpPr>
        <p:grpSpPr>
          <a:xfrm>
            <a:off x="2162702" y="3195942"/>
            <a:ext cx="366364" cy="359075"/>
            <a:chOff x="-60988625" y="3740800"/>
            <a:chExt cx="316650" cy="310350"/>
          </a:xfrm>
        </p:grpSpPr>
        <p:sp>
          <p:nvSpPr>
            <p:cNvPr id="5206" name="Google Shape;5206;p4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42"/>
          <p:cNvGrpSpPr/>
          <p:nvPr/>
        </p:nvGrpSpPr>
        <p:grpSpPr>
          <a:xfrm>
            <a:off x="2162702" y="3651393"/>
            <a:ext cx="366364" cy="365207"/>
            <a:chOff x="-60987850" y="4100950"/>
            <a:chExt cx="316650" cy="315650"/>
          </a:xfrm>
        </p:grpSpPr>
        <p:sp>
          <p:nvSpPr>
            <p:cNvPr id="5210" name="Google Shape;5210;p4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42"/>
          <p:cNvGrpSpPr/>
          <p:nvPr/>
        </p:nvGrpSpPr>
        <p:grpSpPr>
          <a:xfrm>
            <a:off x="3932486" y="3196853"/>
            <a:ext cx="369083" cy="357253"/>
            <a:chOff x="-59447250" y="3706150"/>
            <a:chExt cx="319000" cy="308775"/>
          </a:xfrm>
        </p:grpSpPr>
        <p:sp>
          <p:nvSpPr>
            <p:cNvPr id="5216" name="Google Shape;5216;p4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42"/>
          <p:cNvGrpSpPr/>
          <p:nvPr/>
        </p:nvGrpSpPr>
        <p:grpSpPr>
          <a:xfrm>
            <a:off x="1721214" y="1378164"/>
            <a:ext cx="368186" cy="364224"/>
            <a:chOff x="-64406125" y="3362225"/>
            <a:chExt cx="318225" cy="314800"/>
          </a:xfrm>
        </p:grpSpPr>
        <p:sp>
          <p:nvSpPr>
            <p:cNvPr id="5221" name="Google Shape;5221;p4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3" name="Google Shape;5223;p4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4" name="Google Shape;5224;p42"/>
          <p:cNvGrpSpPr/>
          <p:nvPr/>
        </p:nvGrpSpPr>
        <p:grpSpPr>
          <a:xfrm>
            <a:off x="1721677" y="2249009"/>
            <a:ext cx="367261" cy="366364"/>
            <a:chOff x="-64410850" y="4094450"/>
            <a:chExt cx="317425" cy="316650"/>
          </a:xfrm>
        </p:grpSpPr>
        <p:sp>
          <p:nvSpPr>
            <p:cNvPr id="5225" name="Google Shape;5225;p4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8" name="Google Shape;5228;p4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9" name="Google Shape;5229;p42"/>
          <p:cNvGrpSpPr/>
          <p:nvPr/>
        </p:nvGrpSpPr>
        <p:grpSpPr>
          <a:xfrm>
            <a:off x="3943225" y="1819083"/>
            <a:ext cx="365467" cy="368389"/>
            <a:chOff x="-62516625" y="3743175"/>
            <a:chExt cx="315875" cy="318400"/>
          </a:xfrm>
        </p:grpSpPr>
        <p:sp>
          <p:nvSpPr>
            <p:cNvPr id="5230" name="Google Shape;5230;p4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42"/>
          <p:cNvGrpSpPr/>
          <p:nvPr/>
        </p:nvGrpSpPr>
        <p:grpSpPr>
          <a:xfrm>
            <a:off x="3950065" y="2269054"/>
            <a:ext cx="351786" cy="326274"/>
            <a:chOff x="-62511900" y="4129100"/>
            <a:chExt cx="304050" cy="282000"/>
          </a:xfrm>
        </p:grpSpPr>
        <p:sp>
          <p:nvSpPr>
            <p:cNvPr id="5233" name="Google Shape;5233;p4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42"/>
          <p:cNvGrpSpPr/>
          <p:nvPr/>
        </p:nvGrpSpPr>
        <p:grpSpPr>
          <a:xfrm>
            <a:off x="2628187" y="2741448"/>
            <a:ext cx="310770" cy="367261"/>
            <a:chOff x="-60597975" y="3367475"/>
            <a:chExt cx="268600" cy="317425"/>
          </a:xfrm>
        </p:grpSpPr>
        <p:sp>
          <p:nvSpPr>
            <p:cNvPr id="5239" name="Google Shape;5239;p4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4" name="Google Shape;5244;p4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5" name="Google Shape;5245;p42"/>
          <p:cNvGrpSpPr/>
          <p:nvPr/>
        </p:nvGrpSpPr>
        <p:grpSpPr>
          <a:xfrm>
            <a:off x="2600390" y="3702764"/>
            <a:ext cx="366364" cy="262465"/>
            <a:chOff x="-60621600" y="4145650"/>
            <a:chExt cx="316650" cy="226850"/>
          </a:xfrm>
        </p:grpSpPr>
        <p:sp>
          <p:nvSpPr>
            <p:cNvPr id="5246" name="Google Shape;5246;p4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42"/>
          <p:cNvGrpSpPr/>
          <p:nvPr/>
        </p:nvGrpSpPr>
        <p:grpSpPr>
          <a:xfrm>
            <a:off x="3937042" y="3651263"/>
            <a:ext cx="359972" cy="365467"/>
            <a:chOff x="-59400775" y="4084200"/>
            <a:chExt cx="311125" cy="315875"/>
          </a:xfrm>
        </p:grpSpPr>
        <p:sp>
          <p:nvSpPr>
            <p:cNvPr id="5250" name="Google Shape;5250;p4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42"/>
          <p:cNvGrpSpPr/>
          <p:nvPr/>
        </p:nvGrpSpPr>
        <p:grpSpPr>
          <a:xfrm>
            <a:off x="2161136" y="1377094"/>
            <a:ext cx="365438" cy="366364"/>
            <a:chOff x="-64044600" y="3360375"/>
            <a:chExt cx="315850" cy="316650"/>
          </a:xfrm>
        </p:grpSpPr>
        <p:sp>
          <p:nvSpPr>
            <p:cNvPr id="5257" name="Google Shape;5257;p4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42"/>
          <p:cNvGrpSpPr/>
          <p:nvPr/>
        </p:nvGrpSpPr>
        <p:grpSpPr>
          <a:xfrm>
            <a:off x="2187559" y="1819647"/>
            <a:ext cx="312592" cy="367261"/>
            <a:chOff x="-64022550" y="3727425"/>
            <a:chExt cx="270175" cy="317425"/>
          </a:xfrm>
        </p:grpSpPr>
        <p:sp>
          <p:nvSpPr>
            <p:cNvPr id="5261" name="Google Shape;5261;p4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42"/>
          <p:cNvGrpSpPr/>
          <p:nvPr/>
        </p:nvGrpSpPr>
        <p:grpSpPr>
          <a:xfrm>
            <a:off x="2211697" y="2248547"/>
            <a:ext cx="264317" cy="367290"/>
            <a:chOff x="-64001300" y="4093650"/>
            <a:chExt cx="228450" cy="317450"/>
          </a:xfrm>
        </p:grpSpPr>
        <p:sp>
          <p:nvSpPr>
            <p:cNvPr id="5265" name="Google Shape;5265;p4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42"/>
          <p:cNvGrpSpPr/>
          <p:nvPr/>
        </p:nvGrpSpPr>
        <p:grpSpPr>
          <a:xfrm>
            <a:off x="830701" y="2741838"/>
            <a:ext cx="359972" cy="366480"/>
            <a:chOff x="-62148800" y="3377700"/>
            <a:chExt cx="311125" cy="316750"/>
          </a:xfrm>
        </p:grpSpPr>
        <p:sp>
          <p:nvSpPr>
            <p:cNvPr id="5270" name="Google Shape;5270;p4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42"/>
          <p:cNvGrpSpPr/>
          <p:nvPr/>
        </p:nvGrpSpPr>
        <p:grpSpPr>
          <a:xfrm>
            <a:off x="826608" y="3191835"/>
            <a:ext cx="368157" cy="367290"/>
            <a:chOff x="-62154300" y="3743950"/>
            <a:chExt cx="318200" cy="317450"/>
          </a:xfrm>
        </p:grpSpPr>
        <p:sp>
          <p:nvSpPr>
            <p:cNvPr id="5273" name="Google Shape;5273;p4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42"/>
          <p:cNvGrpSpPr/>
          <p:nvPr/>
        </p:nvGrpSpPr>
        <p:grpSpPr>
          <a:xfrm>
            <a:off x="826594" y="3650815"/>
            <a:ext cx="368186" cy="366364"/>
            <a:chOff x="-62151950" y="4111775"/>
            <a:chExt cx="318225" cy="316650"/>
          </a:xfrm>
        </p:grpSpPr>
        <p:sp>
          <p:nvSpPr>
            <p:cNvPr id="5276" name="Google Shape;5276;p4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42"/>
          <p:cNvGrpSpPr/>
          <p:nvPr/>
        </p:nvGrpSpPr>
        <p:grpSpPr>
          <a:xfrm>
            <a:off x="3045218" y="2741361"/>
            <a:ext cx="368157" cy="367434"/>
            <a:chOff x="-60254550" y="3367325"/>
            <a:chExt cx="318200" cy="317575"/>
          </a:xfrm>
        </p:grpSpPr>
        <p:sp>
          <p:nvSpPr>
            <p:cNvPr id="5281" name="Google Shape;5281;p4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4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42"/>
          <p:cNvGrpSpPr/>
          <p:nvPr/>
        </p:nvGrpSpPr>
        <p:grpSpPr>
          <a:xfrm>
            <a:off x="3046115" y="3192355"/>
            <a:ext cx="366364" cy="366248"/>
            <a:chOff x="-60255350" y="3733825"/>
            <a:chExt cx="316650" cy="316550"/>
          </a:xfrm>
        </p:grpSpPr>
        <p:sp>
          <p:nvSpPr>
            <p:cNvPr id="5286" name="Google Shape;5286;p4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4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4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4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42"/>
          <p:cNvGrpSpPr/>
          <p:nvPr/>
        </p:nvGrpSpPr>
        <p:grpSpPr>
          <a:xfrm>
            <a:off x="3073912" y="3651263"/>
            <a:ext cx="310770" cy="365467"/>
            <a:chOff x="-60232500" y="4101525"/>
            <a:chExt cx="268600" cy="315875"/>
          </a:xfrm>
        </p:grpSpPr>
        <p:sp>
          <p:nvSpPr>
            <p:cNvPr id="5294" name="Google Shape;5294;p4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4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6" name="Google Shape;5296;p4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42"/>
          <p:cNvGrpSpPr/>
          <p:nvPr/>
        </p:nvGrpSpPr>
        <p:grpSpPr>
          <a:xfrm>
            <a:off x="2606912" y="1377094"/>
            <a:ext cx="368186" cy="366364"/>
            <a:chOff x="-63679950" y="3360375"/>
            <a:chExt cx="318225" cy="316650"/>
          </a:xfrm>
        </p:grpSpPr>
        <p:sp>
          <p:nvSpPr>
            <p:cNvPr id="5298" name="Google Shape;5298;p4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4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2" name="Google Shape;5302;p4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42"/>
          <p:cNvGrpSpPr/>
          <p:nvPr/>
        </p:nvGrpSpPr>
        <p:grpSpPr>
          <a:xfrm>
            <a:off x="2605539" y="2248431"/>
            <a:ext cx="370934" cy="367521"/>
            <a:chOff x="-63679950" y="4093450"/>
            <a:chExt cx="320600" cy="317650"/>
          </a:xfrm>
        </p:grpSpPr>
        <p:sp>
          <p:nvSpPr>
            <p:cNvPr id="5304" name="Google Shape;5304;p4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42"/>
          <p:cNvGrpSpPr/>
          <p:nvPr/>
        </p:nvGrpSpPr>
        <p:grpSpPr>
          <a:xfrm>
            <a:off x="1265656" y="2741433"/>
            <a:ext cx="366364" cy="367290"/>
            <a:chOff x="-61784125" y="3377700"/>
            <a:chExt cx="316650" cy="317450"/>
          </a:xfrm>
        </p:grpSpPr>
        <p:sp>
          <p:nvSpPr>
            <p:cNvPr id="5308" name="Google Shape;5308;p4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4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4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42"/>
          <p:cNvGrpSpPr/>
          <p:nvPr/>
        </p:nvGrpSpPr>
        <p:grpSpPr>
          <a:xfrm>
            <a:off x="1265656" y="3191835"/>
            <a:ext cx="366364" cy="367290"/>
            <a:chOff x="-61783350" y="3743950"/>
            <a:chExt cx="316650" cy="317450"/>
          </a:xfrm>
        </p:grpSpPr>
        <p:sp>
          <p:nvSpPr>
            <p:cNvPr id="5316" name="Google Shape;5316;p4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8" name="Google Shape;5318;p4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42"/>
          <p:cNvGrpSpPr/>
          <p:nvPr/>
        </p:nvGrpSpPr>
        <p:grpSpPr>
          <a:xfrm>
            <a:off x="3487080" y="3651668"/>
            <a:ext cx="369112" cy="364657"/>
            <a:chOff x="-59869425" y="4102225"/>
            <a:chExt cx="319025" cy="315175"/>
          </a:xfrm>
        </p:grpSpPr>
        <p:sp>
          <p:nvSpPr>
            <p:cNvPr id="5322" name="Google Shape;5322;p4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42"/>
          <p:cNvGrpSpPr/>
          <p:nvPr/>
        </p:nvGrpSpPr>
        <p:grpSpPr>
          <a:xfrm>
            <a:off x="2605883" y="4120490"/>
            <a:ext cx="366364" cy="365467"/>
            <a:chOff x="-59029025" y="3711650"/>
            <a:chExt cx="316650" cy="315875"/>
          </a:xfrm>
        </p:grpSpPr>
        <p:sp>
          <p:nvSpPr>
            <p:cNvPr id="5327" name="Google Shape;5327;p4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4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42"/>
          <p:cNvGrpSpPr/>
          <p:nvPr/>
        </p:nvGrpSpPr>
        <p:grpSpPr>
          <a:xfrm>
            <a:off x="4841373" y="1398014"/>
            <a:ext cx="351940" cy="348188"/>
            <a:chOff x="581525" y="3254850"/>
            <a:chExt cx="297750" cy="294575"/>
          </a:xfrm>
        </p:grpSpPr>
        <p:sp>
          <p:nvSpPr>
            <p:cNvPr id="5335" name="Google Shape;5335;p4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42"/>
          <p:cNvGrpSpPr/>
          <p:nvPr/>
        </p:nvGrpSpPr>
        <p:grpSpPr>
          <a:xfrm>
            <a:off x="4840442" y="1836950"/>
            <a:ext cx="353802" cy="351497"/>
            <a:chOff x="580725" y="3617925"/>
            <a:chExt cx="299325" cy="297375"/>
          </a:xfrm>
        </p:grpSpPr>
        <p:sp>
          <p:nvSpPr>
            <p:cNvPr id="5339" name="Google Shape;5339;p4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4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42"/>
          <p:cNvGrpSpPr/>
          <p:nvPr/>
        </p:nvGrpSpPr>
        <p:grpSpPr>
          <a:xfrm>
            <a:off x="4842304" y="2284140"/>
            <a:ext cx="350079" cy="350079"/>
            <a:chOff x="583100" y="3982600"/>
            <a:chExt cx="296175" cy="296175"/>
          </a:xfrm>
        </p:grpSpPr>
        <p:sp>
          <p:nvSpPr>
            <p:cNvPr id="5345" name="Google Shape;5345;p4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42"/>
          <p:cNvGrpSpPr/>
          <p:nvPr/>
        </p:nvGrpSpPr>
        <p:grpSpPr>
          <a:xfrm>
            <a:off x="7074918" y="1397764"/>
            <a:ext cx="307231" cy="348690"/>
            <a:chOff x="2423775" y="3226875"/>
            <a:chExt cx="259925" cy="295000"/>
          </a:xfrm>
        </p:grpSpPr>
        <p:sp>
          <p:nvSpPr>
            <p:cNvPr id="5353" name="Google Shape;5353;p4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42"/>
          <p:cNvGrpSpPr/>
          <p:nvPr/>
        </p:nvGrpSpPr>
        <p:grpSpPr>
          <a:xfrm>
            <a:off x="7052106" y="1839049"/>
            <a:ext cx="352857" cy="347301"/>
            <a:chOff x="2404875" y="3592725"/>
            <a:chExt cx="298525" cy="293825"/>
          </a:xfrm>
        </p:grpSpPr>
        <p:sp>
          <p:nvSpPr>
            <p:cNvPr id="5357" name="Google Shape;5357;p4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2"/>
          <p:cNvGrpSpPr/>
          <p:nvPr/>
        </p:nvGrpSpPr>
        <p:grpSpPr>
          <a:xfrm>
            <a:off x="7053036" y="2284614"/>
            <a:ext cx="350995" cy="349133"/>
            <a:chOff x="2404875" y="3955825"/>
            <a:chExt cx="296950" cy="295375"/>
          </a:xfrm>
        </p:grpSpPr>
        <p:sp>
          <p:nvSpPr>
            <p:cNvPr id="5361" name="Google Shape;5361;p4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2"/>
          <p:cNvGrpSpPr/>
          <p:nvPr/>
        </p:nvGrpSpPr>
        <p:grpSpPr>
          <a:xfrm>
            <a:off x="5747016" y="2748808"/>
            <a:ext cx="349163" cy="350079"/>
            <a:chOff x="4263650" y="3235150"/>
            <a:chExt cx="295400" cy="296175"/>
          </a:xfrm>
        </p:grpSpPr>
        <p:sp>
          <p:nvSpPr>
            <p:cNvPr id="5366" name="Google Shape;5366;p4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4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42"/>
          <p:cNvGrpSpPr/>
          <p:nvPr/>
        </p:nvGrpSpPr>
        <p:grpSpPr>
          <a:xfrm>
            <a:off x="5744696" y="3207969"/>
            <a:ext cx="353802" cy="327739"/>
            <a:chOff x="4266025" y="3609275"/>
            <a:chExt cx="299325" cy="277275"/>
          </a:xfrm>
        </p:grpSpPr>
        <p:sp>
          <p:nvSpPr>
            <p:cNvPr id="5372" name="Google Shape;5372;p4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42"/>
          <p:cNvGrpSpPr/>
          <p:nvPr/>
        </p:nvGrpSpPr>
        <p:grpSpPr>
          <a:xfrm>
            <a:off x="5745154" y="3673356"/>
            <a:ext cx="352886" cy="349133"/>
            <a:chOff x="4263650" y="3963700"/>
            <a:chExt cx="298550" cy="295375"/>
          </a:xfrm>
        </p:grpSpPr>
        <p:sp>
          <p:nvSpPr>
            <p:cNvPr id="5375" name="Google Shape;5375;p4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4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4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4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4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4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42"/>
          <p:cNvGrpSpPr/>
          <p:nvPr/>
        </p:nvGrpSpPr>
        <p:grpSpPr>
          <a:xfrm>
            <a:off x="8023491" y="2748809"/>
            <a:ext cx="226264" cy="350079"/>
            <a:chOff x="6164975" y="3211525"/>
            <a:chExt cx="191425" cy="296175"/>
          </a:xfrm>
        </p:grpSpPr>
        <p:sp>
          <p:nvSpPr>
            <p:cNvPr id="5383" name="Google Shape;5383;p4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4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42"/>
          <p:cNvGrpSpPr/>
          <p:nvPr/>
        </p:nvGrpSpPr>
        <p:grpSpPr>
          <a:xfrm>
            <a:off x="5285528" y="1397084"/>
            <a:ext cx="352886" cy="350049"/>
            <a:chOff x="946175" y="3253275"/>
            <a:chExt cx="298550" cy="296150"/>
          </a:xfrm>
        </p:grpSpPr>
        <p:sp>
          <p:nvSpPr>
            <p:cNvPr id="5391" name="Google Shape;5391;p4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4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4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42"/>
          <p:cNvGrpSpPr/>
          <p:nvPr/>
        </p:nvGrpSpPr>
        <p:grpSpPr>
          <a:xfrm>
            <a:off x="5286459" y="1839048"/>
            <a:ext cx="351024" cy="347301"/>
            <a:chOff x="946175" y="3619500"/>
            <a:chExt cx="296975" cy="293825"/>
          </a:xfrm>
        </p:grpSpPr>
        <p:sp>
          <p:nvSpPr>
            <p:cNvPr id="5397" name="Google Shape;5397;p4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4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4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4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42"/>
          <p:cNvGrpSpPr/>
          <p:nvPr/>
        </p:nvGrpSpPr>
        <p:grpSpPr>
          <a:xfrm>
            <a:off x="5286001" y="2283682"/>
            <a:ext cx="351940" cy="350995"/>
            <a:chOff x="944600" y="3981825"/>
            <a:chExt cx="297750" cy="296950"/>
          </a:xfrm>
        </p:grpSpPr>
        <p:sp>
          <p:nvSpPr>
            <p:cNvPr id="5404" name="Google Shape;5404;p4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4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42"/>
          <p:cNvGrpSpPr/>
          <p:nvPr/>
        </p:nvGrpSpPr>
        <p:grpSpPr>
          <a:xfrm>
            <a:off x="7502937" y="1397542"/>
            <a:ext cx="350079" cy="349133"/>
            <a:chOff x="2768750" y="3227275"/>
            <a:chExt cx="296175" cy="295375"/>
          </a:xfrm>
        </p:grpSpPr>
        <p:sp>
          <p:nvSpPr>
            <p:cNvPr id="5409" name="Google Shape;5409;p4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42"/>
          <p:cNvGrpSpPr/>
          <p:nvPr/>
        </p:nvGrpSpPr>
        <p:grpSpPr>
          <a:xfrm>
            <a:off x="7523888" y="1838414"/>
            <a:ext cx="308177" cy="348572"/>
            <a:chOff x="2786075" y="3591800"/>
            <a:chExt cx="260725" cy="294900"/>
          </a:xfrm>
        </p:grpSpPr>
        <p:sp>
          <p:nvSpPr>
            <p:cNvPr id="5418" name="Google Shape;5418;p4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42"/>
          <p:cNvGrpSpPr/>
          <p:nvPr/>
        </p:nvGrpSpPr>
        <p:grpSpPr>
          <a:xfrm>
            <a:off x="7564387" y="2284141"/>
            <a:ext cx="227180" cy="350079"/>
            <a:chOff x="2819150" y="3955025"/>
            <a:chExt cx="192200" cy="296175"/>
          </a:xfrm>
        </p:grpSpPr>
        <p:sp>
          <p:nvSpPr>
            <p:cNvPr id="5424" name="Google Shape;5424;p4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42"/>
          <p:cNvGrpSpPr/>
          <p:nvPr/>
        </p:nvGrpSpPr>
        <p:grpSpPr>
          <a:xfrm>
            <a:off x="6188160" y="2749739"/>
            <a:ext cx="349133" cy="348217"/>
            <a:chOff x="4629125" y="3235150"/>
            <a:chExt cx="295375" cy="294600"/>
          </a:xfrm>
        </p:grpSpPr>
        <p:sp>
          <p:nvSpPr>
            <p:cNvPr id="5429" name="Google Shape;5429;p4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42"/>
          <p:cNvGrpSpPr/>
          <p:nvPr/>
        </p:nvGrpSpPr>
        <p:grpSpPr>
          <a:xfrm>
            <a:off x="6188145" y="3197272"/>
            <a:ext cx="349163" cy="349133"/>
            <a:chOff x="4628325" y="3599825"/>
            <a:chExt cx="295400" cy="295375"/>
          </a:xfrm>
        </p:grpSpPr>
        <p:sp>
          <p:nvSpPr>
            <p:cNvPr id="5435" name="Google Shape;5435;p4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42"/>
          <p:cNvGrpSpPr/>
          <p:nvPr/>
        </p:nvGrpSpPr>
        <p:grpSpPr>
          <a:xfrm>
            <a:off x="6209096" y="3672883"/>
            <a:ext cx="307261" cy="350079"/>
            <a:chOff x="4645650" y="3962900"/>
            <a:chExt cx="259950" cy="296175"/>
          </a:xfrm>
        </p:grpSpPr>
        <p:sp>
          <p:nvSpPr>
            <p:cNvPr id="5448" name="Google Shape;5448;p4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42"/>
          <p:cNvGrpSpPr/>
          <p:nvPr/>
        </p:nvGrpSpPr>
        <p:grpSpPr>
          <a:xfrm>
            <a:off x="7962056" y="3197745"/>
            <a:ext cx="349133" cy="348188"/>
            <a:chOff x="6143725" y="3582500"/>
            <a:chExt cx="295375" cy="294575"/>
          </a:xfrm>
        </p:grpSpPr>
        <p:sp>
          <p:nvSpPr>
            <p:cNvPr id="5455" name="Google Shape;5455;p4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42"/>
          <p:cNvGrpSpPr/>
          <p:nvPr/>
        </p:nvGrpSpPr>
        <p:grpSpPr>
          <a:xfrm>
            <a:off x="5730883" y="1397084"/>
            <a:ext cx="350995" cy="350049"/>
            <a:chOff x="1310075" y="3253275"/>
            <a:chExt cx="296950" cy="296150"/>
          </a:xfrm>
        </p:grpSpPr>
        <p:sp>
          <p:nvSpPr>
            <p:cNvPr id="5463" name="Google Shape;5463;p4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4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42"/>
          <p:cNvGrpSpPr/>
          <p:nvPr/>
        </p:nvGrpSpPr>
        <p:grpSpPr>
          <a:xfrm>
            <a:off x="5730410" y="2283343"/>
            <a:ext cx="351941" cy="351675"/>
            <a:chOff x="1310075" y="3980250"/>
            <a:chExt cx="297750" cy="297525"/>
          </a:xfrm>
        </p:grpSpPr>
        <p:sp>
          <p:nvSpPr>
            <p:cNvPr id="5468" name="Google Shape;5468;p4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42"/>
          <p:cNvGrpSpPr/>
          <p:nvPr/>
        </p:nvGrpSpPr>
        <p:grpSpPr>
          <a:xfrm>
            <a:off x="7995198" y="1397542"/>
            <a:ext cx="266305" cy="349133"/>
            <a:chOff x="3167275" y="3227275"/>
            <a:chExt cx="225300" cy="295375"/>
          </a:xfrm>
        </p:grpSpPr>
        <p:sp>
          <p:nvSpPr>
            <p:cNvPr id="5473" name="Google Shape;5473;p4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8" name="Google Shape;5478;p4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9" name="Google Shape;5479;p42"/>
          <p:cNvGrpSpPr/>
          <p:nvPr/>
        </p:nvGrpSpPr>
        <p:grpSpPr>
          <a:xfrm>
            <a:off x="7952380" y="2284599"/>
            <a:ext cx="351940" cy="349163"/>
            <a:chOff x="3133425" y="3955025"/>
            <a:chExt cx="297750" cy="295400"/>
          </a:xfrm>
        </p:grpSpPr>
        <p:sp>
          <p:nvSpPr>
            <p:cNvPr id="5480" name="Google Shape;5480;p4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42"/>
          <p:cNvGrpSpPr/>
          <p:nvPr/>
        </p:nvGrpSpPr>
        <p:grpSpPr>
          <a:xfrm>
            <a:off x="6632554" y="2748187"/>
            <a:ext cx="350079" cy="351320"/>
            <a:chOff x="4991425" y="3234750"/>
            <a:chExt cx="296175" cy="297225"/>
          </a:xfrm>
        </p:grpSpPr>
        <p:sp>
          <p:nvSpPr>
            <p:cNvPr id="5484" name="Google Shape;5484;p4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4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4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42"/>
          <p:cNvGrpSpPr/>
          <p:nvPr/>
        </p:nvGrpSpPr>
        <p:grpSpPr>
          <a:xfrm>
            <a:off x="6632554" y="3217750"/>
            <a:ext cx="350079" cy="308177"/>
            <a:chOff x="4991425" y="3617150"/>
            <a:chExt cx="296175" cy="260725"/>
          </a:xfrm>
        </p:grpSpPr>
        <p:sp>
          <p:nvSpPr>
            <p:cNvPr id="5491" name="Google Shape;5491;p4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42"/>
          <p:cNvGrpSpPr/>
          <p:nvPr/>
        </p:nvGrpSpPr>
        <p:grpSpPr>
          <a:xfrm>
            <a:off x="6709827" y="3673341"/>
            <a:ext cx="195532" cy="349163"/>
            <a:chOff x="5056800" y="3962900"/>
            <a:chExt cx="165425" cy="295400"/>
          </a:xfrm>
        </p:grpSpPr>
        <p:sp>
          <p:nvSpPr>
            <p:cNvPr id="5499" name="Google Shape;5499;p4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42"/>
          <p:cNvGrpSpPr/>
          <p:nvPr/>
        </p:nvGrpSpPr>
        <p:grpSpPr>
          <a:xfrm>
            <a:off x="7961125" y="3673357"/>
            <a:ext cx="350995" cy="349133"/>
            <a:chOff x="6168925" y="3936925"/>
            <a:chExt cx="296950" cy="295375"/>
          </a:xfrm>
        </p:grpSpPr>
        <p:sp>
          <p:nvSpPr>
            <p:cNvPr id="5503" name="Google Shape;5503;p4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42"/>
          <p:cNvGrpSpPr/>
          <p:nvPr/>
        </p:nvGrpSpPr>
        <p:grpSpPr>
          <a:xfrm>
            <a:off x="6174844" y="1390429"/>
            <a:ext cx="348188" cy="349133"/>
            <a:chOff x="1674750" y="3254050"/>
            <a:chExt cx="294575" cy="295375"/>
          </a:xfrm>
        </p:grpSpPr>
        <p:sp>
          <p:nvSpPr>
            <p:cNvPr id="5510" name="Google Shape;5510;p4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42"/>
          <p:cNvGrpSpPr/>
          <p:nvPr/>
        </p:nvGrpSpPr>
        <p:grpSpPr>
          <a:xfrm>
            <a:off x="6189239" y="1838132"/>
            <a:ext cx="319347" cy="349133"/>
            <a:chOff x="1687350" y="3618725"/>
            <a:chExt cx="270175" cy="295375"/>
          </a:xfrm>
        </p:grpSpPr>
        <p:sp>
          <p:nvSpPr>
            <p:cNvPr id="5514" name="Google Shape;5514;p4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42"/>
          <p:cNvGrpSpPr/>
          <p:nvPr/>
        </p:nvGrpSpPr>
        <p:grpSpPr>
          <a:xfrm>
            <a:off x="6172942" y="2284613"/>
            <a:ext cx="351940" cy="349133"/>
            <a:chOff x="1672375" y="3982600"/>
            <a:chExt cx="297750" cy="295375"/>
          </a:xfrm>
        </p:grpSpPr>
        <p:sp>
          <p:nvSpPr>
            <p:cNvPr id="5518" name="Google Shape;5518;p4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42"/>
          <p:cNvGrpSpPr/>
          <p:nvPr/>
        </p:nvGrpSpPr>
        <p:grpSpPr>
          <a:xfrm>
            <a:off x="4864934" y="2748808"/>
            <a:ext cx="350079" cy="350079"/>
            <a:chOff x="3497300" y="3227275"/>
            <a:chExt cx="296175" cy="296175"/>
          </a:xfrm>
        </p:grpSpPr>
        <p:sp>
          <p:nvSpPr>
            <p:cNvPr id="5522" name="Google Shape;5522;p4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42"/>
          <p:cNvGrpSpPr/>
          <p:nvPr/>
        </p:nvGrpSpPr>
        <p:grpSpPr>
          <a:xfrm>
            <a:off x="4865407" y="3198203"/>
            <a:ext cx="349133" cy="347272"/>
            <a:chOff x="3497300" y="3591950"/>
            <a:chExt cx="295375" cy="293800"/>
          </a:xfrm>
        </p:grpSpPr>
        <p:sp>
          <p:nvSpPr>
            <p:cNvPr id="5531" name="Google Shape;5531;p4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42"/>
          <p:cNvGrpSpPr/>
          <p:nvPr/>
        </p:nvGrpSpPr>
        <p:grpSpPr>
          <a:xfrm>
            <a:off x="4865407" y="3673341"/>
            <a:ext cx="349133" cy="349163"/>
            <a:chOff x="3497300" y="3955025"/>
            <a:chExt cx="295375" cy="295400"/>
          </a:xfrm>
        </p:grpSpPr>
        <p:sp>
          <p:nvSpPr>
            <p:cNvPr id="5540" name="Google Shape;5540;p4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42"/>
          <p:cNvGrpSpPr/>
          <p:nvPr/>
        </p:nvGrpSpPr>
        <p:grpSpPr>
          <a:xfrm>
            <a:off x="7089979" y="2749532"/>
            <a:ext cx="327739" cy="348631"/>
            <a:chOff x="5364750" y="3235150"/>
            <a:chExt cx="277275" cy="294950"/>
          </a:xfrm>
        </p:grpSpPr>
        <p:sp>
          <p:nvSpPr>
            <p:cNvPr id="5544" name="Google Shape;5544;p4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42"/>
          <p:cNvGrpSpPr/>
          <p:nvPr/>
        </p:nvGrpSpPr>
        <p:grpSpPr>
          <a:xfrm>
            <a:off x="7078337" y="3195868"/>
            <a:ext cx="351024" cy="351941"/>
            <a:chOff x="5355300" y="3598250"/>
            <a:chExt cx="296975" cy="297750"/>
          </a:xfrm>
        </p:grpSpPr>
        <p:sp>
          <p:nvSpPr>
            <p:cNvPr id="5553" name="Google Shape;5553;p4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42"/>
          <p:cNvGrpSpPr/>
          <p:nvPr/>
        </p:nvGrpSpPr>
        <p:grpSpPr>
          <a:xfrm>
            <a:off x="7082533" y="3734790"/>
            <a:ext cx="342632" cy="226264"/>
            <a:chOff x="5358450" y="4015675"/>
            <a:chExt cx="289875" cy="191425"/>
          </a:xfrm>
        </p:grpSpPr>
        <p:sp>
          <p:nvSpPr>
            <p:cNvPr id="5562" name="Google Shape;5562;p4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42"/>
          <p:cNvGrpSpPr/>
          <p:nvPr/>
        </p:nvGrpSpPr>
        <p:grpSpPr>
          <a:xfrm>
            <a:off x="6209015" y="4117322"/>
            <a:ext cx="351024" cy="325464"/>
            <a:chOff x="6543825" y="3202075"/>
            <a:chExt cx="296975" cy="275350"/>
          </a:xfrm>
        </p:grpSpPr>
        <p:sp>
          <p:nvSpPr>
            <p:cNvPr id="5567" name="Google Shape;5567;p4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42"/>
          <p:cNvGrpSpPr/>
          <p:nvPr/>
        </p:nvGrpSpPr>
        <p:grpSpPr>
          <a:xfrm>
            <a:off x="6615996" y="1397069"/>
            <a:ext cx="350079" cy="350079"/>
            <a:chOff x="2037825" y="3254050"/>
            <a:chExt cx="296175" cy="296175"/>
          </a:xfrm>
        </p:grpSpPr>
        <p:sp>
          <p:nvSpPr>
            <p:cNvPr id="5575" name="Google Shape;5575;p4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42"/>
          <p:cNvGrpSpPr/>
          <p:nvPr/>
        </p:nvGrpSpPr>
        <p:grpSpPr>
          <a:xfrm>
            <a:off x="6614135" y="1838236"/>
            <a:ext cx="353802" cy="348926"/>
            <a:chOff x="2034675" y="3617925"/>
            <a:chExt cx="299325" cy="295200"/>
          </a:xfrm>
        </p:grpSpPr>
        <p:sp>
          <p:nvSpPr>
            <p:cNvPr id="5582" name="Google Shape;5582;p4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42"/>
          <p:cNvGrpSpPr/>
          <p:nvPr/>
        </p:nvGrpSpPr>
        <p:grpSpPr>
          <a:xfrm>
            <a:off x="6615996" y="2284613"/>
            <a:ext cx="350079" cy="349133"/>
            <a:chOff x="2037825" y="3981825"/>
            <a:chExt cx="296175" cy="295375"/>
          </a:xfrm>
        </p:grpSpPr>
        <p:sp>
          <p:nvSpPr>
            <p:cNvPr id="5588" name="Google Shape;5588;p4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42"/>
          <p:cNvGrpSpPr/>
          <p:nvPr/>
        </p:nvGrpSpPr>
        <p:grpSpPr>
          <a:xfrm>
            <a:off x="5301014" y="2780929"/>
            <a:ext cx="350079" cy="285837"/>
            <a:chOff x="3860400" y="3254050"/>
            <a:chExt cx="296175" cy="241825"/>
          </a:xfrm>
        </p:grpSpPr>
        <p:sp>
          <p:nvSpPr>
            <p:cNvPr id="5592" name="Google Shape;5592;p4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42"/>
          <p:cNvGrpSpPr/>
          <p:nvPr/>
        </p:nvGrpSpPr>
        <p:grpSpPr>
          <a:xfrm>
            <a:off x="5300541" y="3196800"/>
            <a:ext cx="351024" cy="350079"/>
            <a:chOff x="3859600" y="3591950"/>
            <a:chExt cx="296975" cy="296175"/>
          </a:xfrm>
        </p:grpSpPr>
        <p:sp>
          <p:nvSpPr>
            <p:cNvPr id="5600" name="Google Shape;5600;p4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42"/>
          <p:cNvGrpSpPr/>
          <p:nvPr/>
        </p:nvGrpSpPr>
        <p:grpSpPr>
          <a:xfrm>
            <a:off x="5301014" y="3672883"/>
            <a:ext cx="350079" cy="350079"/>
            <a:chOff x="3860400" y="3955025"/>
            <a:chExt cx="296175" cy="296175"/>
          </a:xfrm>
        </p:grpSpPr>
        <p:sp>
          <p:nvSpPr>
            <p:cNvPr id="5604" name="Google Shape;5604;p4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42"/>
          <p:cNvGrpSpPr/>
          <p:nvPr/>
        </p:nvGrpSpPr>
        <p:grpSpPr>
          <a:xfrm>
            <a:off x="7516230" y="2749281"/>
            <a:ext cx="355664" cy="349133"/>
            <a:chOff x="5716825" y="3235950"/>
            <a:chExt cx="300900" cy="295375"/>
          </a:xfrm>
        </p:grpSpPr>
        <p:sp>
          <p:nvSpPr>
            <p:cNvPr id="5610" name="Google Shape;5610;p4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42"/>
          <p:cNvGrpSpPr/>
          <p:nvPr/>
        </p:nvGrpSpPr>
        <p:grpSpPr>
          <a:xfrm>
            <a:off x="7529261" y="3207969"/>
            <a:ext cx="329601" cy="327739"/>
            <a:chOff x="5727850" y="3609275"/>
            <a:chExt cx="278850" cy="277275"/>
          </a:xfrm>
        </p:grpSpPr>
        <p:sp>
          <p:nvSpPr>
            <p:cNvPr id="5615" name="Google Shape;5615;p4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42"/>
          <p:cNvGrpSpPr/>
          <p:nvPr/>
        </p:nvGrpSpPr>
        <p:grpSpPr>
          <a:xfrm>
            <a:off x="7540446" y="3673356"/>
            <a:ext cx="307231" cy="349133"/>
            <a:chOff x="5736525" y="3963700"/>
            <a:chExt cx="259925" cy="295375"/>
          </a:xfrm>
        </p:grpSpPr>
        <p:sp>
          <p:nvSpPr>
            <p:cNvPr id="5621" name="Google Shape;5621;p4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42"/>
          <p:cNvGrpSpPr/>
          <p:nvPr/>
        </p:nvGrpSpPr>
        <p:grpSpPr>
          <a:xfrm>
            <a:off x="6632026" y="4122683"/>
            <a:ext cx="351024" cy="350079"/>
            <a:chOff x="6553275" y="3604550"/>
            <a:chExt cx="296975" cy="296175"/>
          </a:xfrm>
        </p:grpSpPr>
        <p:sp>
          <p:nvSpPr>
            <p:cNvPr id="5629" name="Google Shape;5629;p4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5" name="Google Shape;5635;p4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5636" name="Google Shape;5636;p4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0"/>
        <p:cNvGrpSpPr/>
        <p:nvPr/>
      </p:nvGrpSpPr>
      <p:grpSpPr>
        <a:xfrm>
          <a:off x="0" y="0"/>
          <a:ext cx="0" cy="0"/>
          <a:chOff x="0" y="0"/>
          <a:chExt cx="0" cy="0"/>
        </a:xfrm>
      </p:grpSpPr>
      <p:grpSp>
        <p:nvGrpSpPr>
          <p:cNvPr id="5641" name="Google Shape;5641;p43"/>
          <p:cNvGrpSpPr/>
          <p:nvPr/>
        </p:nvGrpSpPr>
        <p:grpSpPr>
          <a:xfrm>
            <a:off x="859032" y="1380546"/>
            <a:ext cx="294401" cy="353645"/>
            <a:chOff x="-35814600" y="3202075"/>
            <a:chExt cx="242625" cy="291450"/>
          </a:xfrm>
        </p:grpSpPr>
        <p:sp>
          <p:nvSpPr>
            <p:cNvPr id="5642" name="Google Shape;5642;p4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43"/>
          <p:cNvGrpSpPr/>
          <p:nvPr/>
        </p:nvGrpSpPr>
        <p:grpSpPr>
          <a:xfrm>
            <a:off x="829410" y="1821466"/>
            <a:ext cx="353645" cy="353888"/>
            <a:chOff x="-35839800" y="3561025"/>
            <a:chExt cx="291450" cy="291650"/>
          </a:xfrm>
        </p:grpSpPr>
        <p:sp>
          <p:nvSpPr>
            <p:cNvPr id="5650" name="Google Shape;5650;p4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7" name="Google Shape;5657;p4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8" name="Google Shape;5658;p43"/>
          <p:cNvGrpSpPr/>
          <p:nvPr/>
        </p:nvGrpSpPr>
        <p:grpSpPr>
          <a:xfrm>
            <a:off x="3066955" y="1380546"/>
            <a:ext cx="353645" cy="353645"/>
            <a:chOff x="-34003850" y="3227275"/>
            <a:chExt cx="291450" cy="291450"/>
          </a:xfrm>
        </p:grpSpPr>
        <p:sp>
          <p:nvSpPr>
            <p:cNvPr id="5659" name="Google Shape;5659;p4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43"/>
          <p:cNvGrpSpPr/>
          <p:nvPr/>
        </p:nvGrpSpPr>
        <p:grpSpPr>
          <a:xfrm>
            <a:off x="3066485" y="1821238"/>
            <a:ext cx="354586" cy="354343"/>
            <a:chOff x="-34004625" y="3585850"/>
            <a:chExt cx="292225" cy="292025"/>
          </a:xfrm>
        </p:grpSpPr>
        <p:sp>
          <p:nvSpPr>
            <p:cNvPr id="5665" name="Google Shape;5665;p4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43"/>
          <p:cNvGrpSpPr/>
          <p:nvPr/>
        </p:nvGrpSpPr>
        <p:grpSpPr>
          <a:xfrm>
            <a:off x="3066000" y="2256439"/>
            <a:ext cx="355557" cy="354616"/>
            <a:chOff x="-34005425" y="3945575"/>
            <a:chExt cx="293025" cy="292250"/>
          </a:xfrm>
        </p:grpSpPr>
        <p:sp>
          <p:nvSpPr>
            <p:cNvPr id="5671" name="Google Shape;5671;p4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43"/>
          <p:cNvGrpSpPr/>
          <p:nvPr/>
        </p:nvGrpSpPr>
        <p:grpSpPr>
          <a:xfrm>
            <a:off x="1713099" y="2729615"/>
            <a:ext cx="358408" cy="355557"/>
            <a:chOff x="-32174975" y="3192625"/>
            <a:chExt cx="295375" cy="293025"/>
          </a:xfrm>
        </p:grpSpPr>
        <p:sp>
          <p:nvSpPr>
            <p:cNvPr id="5675" name="Google Shape;5675;p4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9" name="Google Shape;5679;p4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43"/>
          <p:cNvGrpSpPr/>
          <p:nvPr/>
        </p:nvGrpSpPr>
        <p:grpSpPr>
          <a:xfrm>
            <a:off x="3952249" y="2730570"/>
            <a:ext cx="354586" cy="353645"/>
            <a:chOff x="-30345325" y="3184750"/>
            <a:chExt cx="292225" cy="291450"/>
          </a:xfrm>
        </p:grpSpPr>
        <p:sp>
          <p:nvSpPr>
            <p:cNvPr id="5682" name="Google Shape;5682;p4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43"/>
          <p:cNvGrpSpPr/>
          <p:nvPr/>
        </p:nvGrpSpPr>
        <p:grpSpPr>
          <a:xfrm>
            <a:off x="1277001" y="1380546"/>
            <a:ext cx="353645" cy="353645"/>
            <a:chOff x="-35481425" y="3202075"/>
            <a:chExt cx="291450" cy="291450"/>
          </a:xfrm>
        </p:grpSpPr>
        <p:sp>
          <p:nvSpPr>
            <p:cNvPr id="5688" name="Google Shape;5688;p4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43"/>
          <p:cNvGrpSpPr/>
          <p:nvPr/>
        </p:nvGrpSpPr>
        <p:grpSpPr>
          <a:xfrm>
            <a:off x="1276531" y="1822072"/>
            <a:ext cx="354586" cy="352675"/>
            <a:chOff x="-35482200" y="3561225"/>
            <a:chExt cx="292225" cy="290650"/>
          </a:xfrm>
        </p:grpSpPr>
        <p:sp>
          <p:nvSpPr>
            <p:cNvPr id="5696" name="Google Shape;5696;p4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43"/>
          <p:cNvGrpSpPr/>
          <p:nvPr/>
        </p:nvGrpSpPr>
        <p:grpSpPr>
          <a:xfrm>
            <a:off x="1277001" y="2256940"/>
            <a:ext cx="353645" cy="353615"/>
            <a:chOff x="-35481425" y="3919600"/>
            <a:chExt cx="291450" cy="291425"/>
          </a:xfrm>
        </p:grpSpPr>
        <p:sp>
          <p:nvSpPr>
            <p:cNvPr id="5700" name="Google Shape;5700;p4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43"/>
          <p:cNvGrpSpPr/>
          <p:nvPr/>
        </p:nvGrpSpPr>
        <p:grpSpPr>
          <a:xfrm>
            <a:off x="3512636" y="1381031"/>
            <a:ext cx="357468" cy="352675"/>
            <a:chOff x="-33645475" y="3228075"/>
            <a:chExt cx="294600" cy="290650"/>
          </a:xfrm>
        </p:grpSpPr>
        <p:sp>
          <p:nvSpPr>
            <p:cNvPr id="5709" name="Google Shape;5709;p4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43"/>
          <p:cNvGrpSpPr/>
          <p:nvPr/>
        </p:nvGrpSpPr>
        <p:grpSpPr>
          <a:xfrm>
            <a:off x="3513606" y="1821116"/>
            <a:ext cx="355526" cy="354586"/>
            <a:chOff x="-33646250" y="3586425"/>
            <a:chExt cx="293000" cy="292225"/>
          </a:xfrm>
        </p:grpSpPr>
        <p:sp>
          <p:nvSpPr>
            <p:cNvPr id="5717" name="Google Shape;5717;p4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43"/>
          <p:cNvGrpSpPr/>
          <p:nvPr/>
        </p:nvGrpSpPr>
        <p:grpSpPr>
          <a:xfrm>
            <a:off x="3514076" y="2255969"/>
            <a:ext cx="354586" cy="355557"/>
            <a:chOff x="-33645475" y="3944800"/>
            <a:chExt cx="292225" cy="293025"/>
          </a:xfrm>
        </p:grpSpPr>
        <p:sp>
          <p:nvSpPr>
            <p:cNvPr id="5720" name="Google Shape;5720;p4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43"/>
          <p:cNvGrpSpPr/>
          <p:nvPr/>
        </p:nvGrpSpPr>
        <p:grpSpPr>
          <a:xfrm>
            <a:off x="2167295" y="2729706"/>
            <a:ext cx="352675" cy="355375"/>
            <a:chOff x="-31809525" y="3192625"/>
            <a:chExt cx="290650" cy="292875"/>
          </a:xfrm>
        </p:grpSpPr>
        <p:sp>
          <p:nvSpPr>
            <p:cNvPr id="5731" name="Google Shape;5731;p4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43"/>
          <p:cNvGrpSpPr/>
          <p:nvPr/>
        </p:nvGrpSpPr>
        <p:grpSpPr>
          <a:xfrm>
            <a:off x="2166810" y="3200258"/>
            <a:ext cx="353645" cy="355557"/>
            <a:chOff x="-31811100" y="3550975"/>
            <a:chExt cx="291450" cy="293025"/>
          </a:xfrm>
        </p:grpSpPr>
        <p:sp>
          <p:nvSpPr>
            <p:cNvPr id="5736" name="Google Shape;5736;p4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43"/>
          <p:cNvGrpSpPr/>
          <p:nvPr/>
        </p:nvGrpSpPr>
        <p:grpSpPr>
          <a:xfrm>
            <a:off x="2160606" y="3664562"/>
            <a:ext cx="366052" cy="356831"/>
            <a:chOff x="-31817400" y="3910025"/>
            <a:chExt cx="301675" cy="294075"/>
          </a:xfrm>
        </p:grpSpPr>
        <p:sp>
          <p:nvSpPr>
            <p:cNvPr id="5744" name="Google Shape;5744;p4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43"/>
          <p:cNvGrpSpPr/>
          <p:nvPr/>
        </p:nvGrpSpPr>
        <p:grpSpPr>
          <a:xfrm>
            <a:off x="3952234" y="3200743"/>
            <a:ext cx="354616" cy="354586"/>
            <a:chOff x="-30354000" y="3569100"/>
            <a:chExt cx="292250" cy="292225"/>
          </a:xfrm>
        </p:grpSpPr>
        <p:sp>
          <p:nvSpPr>
            <p:cNvPr id="5748" name="Google Shape;5748;p4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43"/>
          <p:cNvGrpSpPr/>
          <p:nvPr/>
        </p:nvGrpSpPr>
        <p:grpSpPr>
          <a:xfrm>
            <a:off x="1730812" y="1380546"/>
            <a:ext cx="342148" cy="353645"/>
            <a:chOff x="-35118325" y="3202075"/>
            <a:chExt cx="281975" cy="291450"/>
          </a:xfrm>
        </p:grpSpPr>
        <p:sp>
          <p:nvSpPr>
            <p:cNvPr id="5755" name="Google Shape;5755;p4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4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43"/>
          <p:cNvGrpSpPr/>
          <p:nvPr/>
        </p:nvGrpSpPr>
        <p:grpSpPr>
          <a:xfrm>
            <a:off x="1724593" y="1821799"/>
            <a:ext cx="354586" cy="353221"/>
            <a:chOff x="-35123050" y="3561225"/>
            <a:chExt cx="292225" cy="291100"/>
          </a:xfrm>
        </p:grpSpPr>
        <p:sp>
          <p:nvSpPr>
            <p:cNvPr id="5760" name="Google Shape;5760;p4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43"/>
          <p:cNvGrpSpPr/>
          <p:nvPr/>
        </p:nvGrpSpPr>
        <p:grpSpPr>
          <a:xfrm>
            <a:off x="1766652" y="2256940"/>
            <a:ext cx="270467" cy="353615"/>
            <a:chOff x="-35089175" y="3919600"/>
            <a:chExt cx="222900" cy="291425"/>
          </a:xfrm>
        </p:grpSpPr>
        <p:sp>
          <p:nvSpPr>
            <p:cNvPr id="5763" name="Google Shape;5763;p4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43"/>
          <p:cNvGrpSpPr/>
          <p:nvPr/>
        </p:nvGrpSpPr>
        <p:grpSpPr>
          <a:xfrm>
            <a:off x="3963648" y="1380303"/>
            <a:ext cx="336445" cy="354131"/>
            <a:chOff x="-33277650" y="3226875"/>
            <a:chExt cx="277275" cy="291850"/>
          </a:xfrm>
        </p:grpSpPr>
        <p:sp>
          <p:nvSpPr>
            <p:cNvPr id="5766" name="Google Shape;5766;p4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43"/>
          <p:cNvGrpSpPr/>
          <p:nvPr/>
        </p:nvGrpSpPr>
        <p:grpSpPr>
          <a:xfrm>
            <a:off x="3955048" y="1821587"/>
            <a:ext cx="353645" cy="353645"/>
            <a:chOff x="-33286325" y="3586425"/>
            <a:chExt cx="291450" cy="291450"/>
          </a:xfrm>
        </p:grpSpPr>
        <p:sp>
          <p:nvSpPr>
            <p:cNvPr id="5774" name="Google Shape;5774;p4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4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43"/>
          <p:cNvGrpSpPr/>
          <p:nvPr/>
        </p:nvGrpSpPr>
        <p:grpSpPr>
          <a:xfrm>
            <a:off x="3955048" y="2255969"/>
            <a:ext cx="353645" cy="355557"/>
            <a:chOff x="-33286325" y="3944800"/>
            <a:chExt cx="291450" cy="293025"/>
          </a:xfrm>
        </p:grpSpPr>
        <p:sp>
          <p:nvSpPr>
            <p:cNvPr id="5780" name="Google Shape;5780;p4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43"/>
          <p:cNvGrpSpPr/>
          <p:nvPr/>
        </p:nvGrpSpPr>
        <p:grpSpPr>
          <a:xfrm>
            <a:off x="2613445" y="2729129"/>
            <a:ext cx="353645" cy="356527"/>
            <a:chOff x="-31452725" y="3191825"/>
            <a:chExt cx="291450" cy="293825"/>
          </a:xfrm>
        </p:grpSpPr>
        <p:sp>
          <p:nvSpPr>
            <p:cNvPr id="5785" name="Google Shape;5785;p4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43"/>
          <p:cNvGrpSpPr/>
          <p:nvPr/>
        </p:nvGrpSpPr>
        <p:grpSpPr>
          <a:xfrm>
            <a:off x="2612975" y="3200744"/>
            <a:ext cx="354586" cy="354586"/>
            <a:chOff x="-31452725" y="3551775"/>
            <a:chExt cx="292225" cy="292225"/>
          </a:xfrm>
        </p:grpSpPr>
        <p:sp>
          <p:nvSpPr>
            <p:cNvPr id="5790" name="Google Shape;5790;p4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43"/>
          <p:cNvGrpSpPr/>
          <p:nvPr/>
        </p:nvGrpSpPr>
        <p:grpSpPr>
          <a:xfrm>
            <a:off x="2611534" y="3664729"/>
            <a:ext cx="357468" cy="356497"/>
            <a:chOff x="-31455100" y="3909350"/>
            <a:chExt cx="294600" cy="293800"/>
          </a:xfrm>
        </p:grpSpPr>
        <p:sp>
          <p:nvSpPr>
            <p:cNvPr id="5795" name="Google Shape;5795;p4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4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43"/>
          <p:cNvGrpSpPr/>
          <p:nvPr/>
        </p:nvGrpSpPr>
        <p:grpSpPr>
          <a:xfrm>
            <a:off x="3952719" y="3665684"/>
            <a:ext cx="353645" cy="354586"/>
            <a:chOff x="-30345325" y="3918800"/>
            <a:chExt cx="291450" cy="292225"/>
          </a:xfrm>
        </p:grpSpPr>
        <p:sp>
          <p:nvSpPr>
            <p:cNvPr id="5798" name="Google Shape;5798;p4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43"/>
          <p:cNvGrpSpPr/>
          <p:nvPr/>
        </p:nvGrpSpPr>
        <p:grpSpPr>
          <a:xfrm>
            <a:off x="2172184" y="1821587"/>
            <a:ext cx="353645" cy="353645"/>
            <a:chOff x="-34763900" y="3561225"/>
            <a:chExt cx="291450" cy="291450"/>
          </a:xfrm>
        </p:grpSpPr>
        <p:sp>
          <p:nvSpPr>
            <p:cNvPr id="5804" name="Google Shape;5804;p4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4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7" name="Google Shape;5807;p4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8" name="Google Shape;5808;p43"/>
          <p:cNvGrpSpPr/>
          <p:nvPr/>
        </p:nvGrpSpPr>
        <p:grpSpPr>
          <a:xfrm>
            <a:off x="827081" y="2730099"/>
            <a:ext cx="354586" cy="354586"/>
            <a:chOff x="-32927950" y="3227275"/>
            <a:chExt cx="292225" cy="292225"/>
          </a:xfrm>
        </p:grpSpPr>
        <p:sp>
          <p:nvSpPr>
            <p:cNvPr id="5809" name="Google Shape;5809;p4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43"/>
          <p:cNvGrpSpPr/>
          <p:nvPr/>
        </p:nvGrpSpPr>
        <p:grpSpPr>
          <a:xfrm>
            <a:off x="826596" y="3201213"/>
            <a:ext cx="355557" cy="353645"/>
            <a:chOff x="-32927950" y="3586425"/>
            <a:chExt cx="293025" cy="291450"/>
          </a:xfrm>
        </p:grpSpPr>
        <p:sp>
          <p:nvSpPr>
            <p:cNvPr id="5815" name="Google Shape;5815;p4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43"/>
          <p:cNvGrpSpPr/>
          <p:nvPr/>
        </p:nvGrpSpPr>
        <p:grpSpPr>
          <a:xfrm>
            <a:off x="827081" y="3665198"/>
            <a:ext cx="354586" cy="355557"/>
            <a:chOff x="-32927950" y="3944800"/>
            <a:chExt cx="292225" cy="293025"/>
          </a:xfrm>
        </p:grpSpPr>
        <p:sp>
          <p:nvSpPr>
            <p:cNvPr id="5821" name="Google Shape;5821;p4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4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4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43"/>
          <p:cNvGrpSpPr/>
          <p:nvPr/>
        </p:nvGrpSpPr>
        <p:grpSpPr>
          <a:xfrm>
            <a:off x="3055873" y="2730449"/>
            <a:ext cx="354586" cy="353888"/>
            <a:chOff x="-31094350" y="3194000"/>
            <a:chExt cx="292225" cy="291650"/>
          </a:xfrm>
        </p:grpSpPr>
        <p:sp>
          <p:nvSpPr>
            <p:cNvPr id="5831" name="Google Shape;5831;p4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4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43"/>
          <p:cNvGrpSpPr/>
          <p:nvPr/>
        </p:nvGrpSpPr>
        <p:grpSpPr>
          <a:xfrm>
            <a:off x="3056343" y="3200941"/>
            <a:ext cx="353645" cy="354191"/>
            <a:chOff x="-31093575" y="3552550"/>
            <a:chExt cx="291450" cy="291900"/>
          </a:xfrm>
        </p:grpSpPr>
        <p:sp>
          <p:nvSpPr>
            <p:cNvPr id="5840" name="Google Shape;5840;p4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43"/>
          <p:cNvGrpSpPr/>
          <p:nvPr/>
        </p:nvGrpSpPr>
        <p:grpSpPr>
          <a:xfrm>
            <a:off x="2182711" y="1380546"/>
            <a:ext cx="332593" cy="353645"/>
            <a:chOff x="-34755225" y="3202075"/>
            <a:chExt cx="274100" cy="291450"/>
          </a:xfrm>
        </p:grpSpPr>
        <p:sp>
          <p:nvSpPr>
            <p:cNvPr id="5845" name="Google Shape;5845;p4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4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4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43"/>
          <p:cNvGrpSpPr/>
          <p:nvPr/>
        </p:nvGrpSpPr>
        <p:grpSpPr>
          <a:xfrm>
            <a:off x="3056343" y="3666169"/>
            <a:ext cx="353645" cy="353615"/>
            <a:chOff x="-31093575" y="3911725"/>
            <a:chExt cx="291450" cy="291425"/>
          </a:xfrm>
        </p:grpSpPr>
        <p:sp>
          <p:nvSpPr>
            <p:cNvPr id="5853" name="Google Shape;5853;p4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5" name="Google Shape;5855;p43"/>
          <p:cNvGrpSpPr/>
          <p:nvPr/>
        </p:nvGrpSpPr>
        <p:grpSpPr>
          <a:xfrm>
            <a:off x="2165773" y="4123136"/>
            <a:ext cx="356497" cy="354586"/>
            <a:chOff x="-29946000" y="3183175"/>
            <a:chExt cx="293800" cy="292225"/>
          </a:xfrm>
        </p:grpSpPr>
        <p:sp>
          <p:nvSpPr>
            <p:cNvPr id="5856" name="Google Shape;5856;p4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4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43"/>
          <p:cNvGrpSpPr/>
          <p:nvPr/>
        </p:nvGrpSpPr>
        <p:grpSpPr>
          <a:xfrm>
            <a:off x="2610305" y="1380289"/>
            <a:ext cx="358408" cy="354161"/>
            <a:chOff x="-34408675" y="3202075"/>
            <a:chExt cx="295375" cy="291875"/>
          </a:xfrm>
        </p:grpSpPr>
        <p:sp>
          <p:nvSpPr>
            <p:cNvPr id="5863" name="Google Shape;5863;p4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43"/>
          <p:cNvGrpSpPr/>
          <p:nvPr/>
        </p:nvGrpSpPr>
        <p:grpSpPr>
          <a:xfrm>
            <a:off x="2612216" y="1820283"/>
            <a:ext cx="354586" cy="356254"/>
            <a:chOff x="-34405525" y="3558075"/>
            <a:chExt cx="292225" cy="293600"/>
          </a:xfrm>
        </p:grpSpPr>
        <p:sp>
          <p:nvSpPr>
            <p:cNvPr id="5868" name="Google Shape;5868;p4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43"/>
          <p:cNvGrpSpPr/>
          <p:nvPr/>
        </p:nvGrpSpPr>
        <p:grpSpPr>
          <a:xfrm>
            <a:off x="2611730" y="2256940"/>
            <a:ext cx="355557" cy="353615"/>
            <a:chOff x="-34406325" y="3919600"/>
            <a:chExt cx="293025" cy="291425"/>
          </a:xfrm>
        </p:grpSpPr>
        <p:sp>
          <p:nvSpPr>
            <p:cNvPr id="5872" name="Google Shape;5872;p4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4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43"/>
          <p:cNvGrpSpPr/>
          <p:nvPr/>
        </p:nvGrpSpPr>
        <p:grpSpPr>
          <a:xfrm>
            <a:off x="1275628" y="2736303"/>
            <a:ext cx="353645" cy="342179"/>
            <a:chOff x="-32568800" y="3232000"/>
            <a:chExt cx="291450" cy="282000"/>
          </a:xfrm>
        </p:grpSpPr>
        <p:sp>
          <p:nvSpPr>
            <p:cNvPr id="5880" name="Google Shape;5880;p4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43"/>
          <p:cNvGrpSpPr/>
          <p:nvPr/>
        </p:nvGrpSpPr>
        <p:grpSpPr>
          <a:xfrm>
            <a:off x="1275158" y="3201213"/>
            <a:ext cx="354586" cy="353645"/>
            <a:chOff x="-32569575" y="3586425"/>
            <a:chExt cx="292225" cy="291450"/>
          </a:xfrm>
        </p:grpSpPr>
        <p:sp>
          <p:nvSpPr>
            <p:cNvPr id="5883" name="Google Shape;5883;p4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43"/>
          <p:cNvGrpSpPr/>
          <p:nvPr/>
        </p:nvGrpSpPr>
        <p:grpSpPr>
          <a:xfrm>
            <a:off x="1266073" y="3665805"/>
            <a:ext cx="372756" cy="354343"/>
            <a:chOff x="-32576675" y="3944600"/>
            <a:chExt cx="307200" cy="292025"/>
          </a:xfrm>
        </p:grpSpPr>
        <p:sp>
          <p:nvSpPr>
            <p:cNvPr id="5886" name="Google Shape;5886;p4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43"/>
          <p:cNvGrpSpPr/>
          <p:nvPr/>
        </p:nvGrpSpPr>
        <p:grpSpPr>
          <a:xfrm>
            <a:off x="3511040" y="2730100"/>
            <a:ext cx="354586" cy="354586"/>
            <a:chOff x="-30735200" y="3192625"/>
            <a:chExt cx="292225" cy="292225"/>
          </a:xfrm>
        </p:grpSpPr>
        <p:sp>
          <p:nvSpPr>
            <p:cNvPr id="5889" name="Google Shape;5889;p4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43"/>
          <p:cNvGrpSpPr/>
          <p:nvPr/>
        </p:nvGrpSpPr>
        <p:grpSpPr>
          <a:xfrm>
            <a:off x="3511040" y="3201532"/>
            <a:ext cx="354586" cy="353008"/>
            <a:chOff x="-30735200" y="3552550"/>
            <a:chExt cx="292225" cy="290925"/>
          </a:xfrm>
        </p:grpSpPr>
        <p:sp>
          <p:nvSpPr>
            <p:cNvPr id="5897" name="Google Shape;5897;p4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4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43"/>
          <p:cNvGrpSpPr/>
          <p:nvPr/>
        </p:nvGrpSpPr>
        <p:grpSpPr>
          <a:xfrm>
            <a:off x="3511040" y="3666154"/>
            <a:ext cx="354586" cy="353645"/>
            <a:chOff x="-30735200" y="3910925"/>
            <a:chExt cx="292225" cy="291450"/>
          </a:xfrm>
        </p:grpSpPr>
        <p:sp>
          <p:nvSpPr>
            <p:cNvPr id="5900" name="Google Shape;5900;p4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2" name="Google Shape;5902;p4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3" name="Google Shape;5903;p43"/>
          <p:cNvGrpSpPr/>
          <p:nvPr/>
        </p:nvGrpSpPr>
        <p:grpSpPr>
          <a:xfrm>
            <a:off x="4864547" y="1375808"/>
            <a:ext cx="358971" cy="359224"/>
            <a:chOff x="-57956275" y="3197925"/>
            <a:chExt cx="319000" cy="319225"/>
          </a:xfrm>
        </p:grpSpPr>
        <p:sp>
          <p:nvSpPr>
            <p:cNvPr id="5904" name="Google Shape;5904;p4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4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4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43"/>
          <p:cNvGrpSpPr/>
          <p:nvPr/>
        </p:nvGrpSpPr>
        <p:grpSpPr>
          <a:xfrm>
            <a:off x="4886701" y="1832234"/>
            <a:ext cx="314662" cy="358971"/>
            <a:chOff x="-57940525" y="3590375"/>
            <a:chExt cx="279625" cy="319000"/>
          </a:xfrm>
        </p:grpSpPr>
        <p:sp>
          <p:nvSpPr>
            <p:cNvPr id="5912" name="Google Shape;5912;p4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4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43"/>
          <p:cNvGrpSpPr/>
          <p:nvPr/>
        </p:nvGrpSpPr>
        <p:grpSpPr>
          <a:xfrm>
            <a:off x="4857582" y="2273605"/>
            <a:ext cx="358099" cy="358999"/>
            <a:chOff x="-57959425" y="3982600"/>
            <a:chExt cx="318225" cy="319025"/>
          </a:xfrm>
        </p:grpSpPr>
        <p:sp>
          <p:nvSpPr>
            <p:cNvPr id="5918" name="Google Shape;5918;p4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43"/>
          <p:cNvGrpSpPr/>
          <p:nvPr/>
        </p:nvGrpSpPr>
        <p:grpSpPr>
          <a:xfrm>
            <a:off x="7057749" y="1376934"/>
            <a:ext cx="357226" cy="357226"/>
            <a:chOff x="-55987225" y="3198925"/>
            <a:chExt cx="317450" cy="317450"/>
          </a:xfrm>
        </p:grpSpPr>
        <p:sp>
          <p:nvSpPr>
            <p:cNvPr id="5923" name="Google Shape;5923;p4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43"/>
          <p:cNvGrpSpPr/>
          <p:nvPr/>
        </p:nvGrpSpPr>
        <p:grpSpPr>
          <a:xfrm>
            <a:off x="7057749" y="1832965"/>
            <a:ext cx="357226" cy="357367"/>
            <a:chOff x="-55987225" y="3591025"/>
            <a:chExt cx="317450" cy="317575"/>
          </a:xfrm>
        </p:grpSpPr>
        <p:sp>
          <p:nvSpPr>
            <p:cNvPr id="5928" name="Google Shape;5928;p4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43"/>
          <p:cNvGrpSpPr/>
          <p:nvPr/>
        </p:nvGrpSpPr>
        <p:grpSpPr>
          <a:xfrm>
            <a:off x="7071665" y="2273605"/>
            <a:ext cx="358999" cy="358999"/>
            <a:chOff x="-55988800" y="3982600"/>
            <a:chExt cx="319025" cy="319025"/>
          </a:xfrm>
        </p:grpSpPr>
        <p:sp>
          <p:nvSpPr>
            <p:cNvPr id="5934" name="Google Shape;5934;p4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43"/>
          <p:cNvGrpSpPr/>
          <p:nvPr/>
        </p:nvGrpSpPr>
        <p:grpSpPr>
          <a:xfrm>
            <a:off x="5730184" y="2731562"/>
            <a:ext cx="356326" cy="358971"/>
            <a:chOff x="-54026025" y="3192625"/>
            <a:chExt cx="316650" cy="319000"/>
          </a:xfrm>
        </p:grpSpPr>
        <p:sp>
          <p:nvSpPr>
            <p:cNvPr id="5940" name="Google Shape;5940;p4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43"/>
          <p:cNvGrpSpPr/>
          <p:nvPr/>
        </p:nvGrpSpPr>
        <p:grpSpPr>
          <a:xfrm>
            <a:off x="5750130" y="3202536"/>
            <a:ext cx="316434" cy="358099"/>
            <a:chOff x="-54007925" y="3584850"/>
            <a:chExt cx="281200" cy="318225"/>
          </a:xfrm>
        </p:grpSpPr>
        <p:sp>
          <p:nvSpPr>
            <p:cNvPr id="5949" name="Google Shape;5949;p4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43"/>
          <p:cNvGrpSpPr/>
          <p:nvPr/>
        </p:nvGrpSpPr>
        <p:grpSpPr>
          <a:xfrm>
            <a:off x="5750130" y="3664421"/>
            <a:ext cx="316434" cy="358914"/>
            <a:chOff x="-54007925" y="3975575"/>
            <a:chExt cx="281200" cy="318950"/>
          </a:xfrm>
        </p:grpSpPr>
        <p:sp>
          <p:nvSpPr>
            <p:cNvPr id="5956" name="Google Shape;5956;p4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4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43"/>
          <p:cNvGrpSpPr/>
          <p:nvPr/>
        </p:nvGrpSpPr>
        <p:grpSpPr>
          <a:xfrm>
            <a:off x="7984996" y="2748891"/>
            <a:ext cx="274770" cy="358492"/>
            <a:chOff x="-52005775" y="3208025"/>
            <a:chExt cx="244175" cy="318575"/>
          </a:xfrm>
        </p:grpSpPr>
        <p:sp>
          <p:nvSpPr>
            <p:cNvPr id="5961" name="Google Shape;5961;p4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2" name="Google Shape;5972;p43"/>
          <p:cNvGrpSpPr/>
          <p:nvPr/>
        </p:nvGrpSpPr>
        <p:grpSpPr>
          <a:xfrm>
            <a:off x="5291462" y="1376934"/>
            <a:ext cx="358099" cy="358099"/>
            <a:chOff x="-57568775" y="3198925"/>
            <a:chExt cx="318225" cy="318225"/>
          </a:xfrm>
        </p:grpSpPr>
        <p:sp>
          <p:nvSpPr>
            <p:cNvPr id="5973" name="Google Shape;5973;p4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43"/>
          <p:cNvGrpSpPr/>
          <p:nvPr/>
        </p:nvGrpSpPr>
        <p:grpSpPr>
          <a:xfrm>
            <a:off x="5313181" y="1832234"/>
            <a:ext cx="314662" cy="358099"/>
            <a:chOff x="-57549075" y="3590375"/>
            <a:chExt cx="279625" cy="318225"/>
          </a:xfrm>
        </p:grpSpPr>
        <p:sp>
          <p:nvSpPr>
            <p:cNvPr id="5980" name="Google Shape;5980;p4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4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43"/>
          <p:cNvGrpSpPr/>
          <p:nvPr/>
        </p:nvGrpSpPr>
        <p:grpSpPr>
          <a:xfrm>
            <a:off x="5305378" y="2273605"/>
            <a:ext cx="359871" cy="359871"/>
            <a:chOff x="-57570350" y="3982600"/>
            <a:chExt cx="319800" cy="319800"/>
          </a:xfrm>
        </p:grpSpPr>
        <p:sp>
          <p:nvSpPr>
            <p:cNvPr id="5985" name="Google Shape;5985;p4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4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4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43"/>
          <p:cNvGrpSpPr/>
          <p:nvPr/>
        </p:nvGrpSpPr>
        <p:grpSpPr>
          <a:xfrm>
            <a:off x="7520416" y="1376033"/>
            <a:ext cx="314662" cy="358999"/>
            <a:chOff x="-55576850" y="3198125"/>
            <a:chExt cx="279625" cy="319025"/>
          </a:xfrm>
        </p:grpSpPr>
        <p:sp>
          <p:nvSpPr>
            <p:cNvPr id="5990" name="Google Shape;5990;p4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43"/>
          <p:cNvGrpSpPr/>
          <p:nvPr/>
        </p:nvGrpSpPr>
        <p:grpSpPr>
          <a:xfrm>
            <a:off x="7497812" y="1832009"/>
            <a:ext cx="359871" cy="358324"/>
            <a:chOff x="-55596550" y="3590175"/>
            <a:chExt cx="319800" cy="318425"/>
          </a:xfrm>
        </p:grpSpPr>
        <p:sp>
          <p:nvSpPr>
            <p:cNvPr id="5995" name="Google Shape;5995;p4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4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4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43"/>
          <p:cNvGrpSpPr/>
          <p:nvPr/>
        </p:nvGrpSpPr>
        <p:grpSpPr>
          <a:xfrm>
            <a:off x="7513049" y="2273351"/>
            <a:ext cx="358999" cy="359252"/>
            <a:chOff x="-55595775" y="3982375"/>
            <a:chExt cx="319025" cy="319250"/>
          </a:xfrm>
        </p:grpSpPr>
        <p:sp>
          <p:nvSpPr>
            <p:cNvPr id="6000" name="Google Shape;6000;p4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43"/>
          <p:cNvGrpSpPr/>
          <p:nvPr/>
        </p:nvGrpSpPr>
        <p:grpSpPr>
          <a:xfrm>
            <a:off x="6170232" y="2731562"/>
            <a:ext cx="358999" cy="358099"/>
            <a:chOff x="-53635375" y="3192625"/>
            <a:chExt cx="319025" cy="318225"/>
          </a:xfrm>
        </p:grpSpPr>
        <p:sp>
          <p:nvSpPr>
            <p:cNvPr id="6007" name="Google Shape;6007;p4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4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43"/>
          <p:cNvGrpSpPr/>
          <p:nvPr/>
        </p:nvGrpSpPr>
        <p:grpSpPr>
          <a:xfrm>
            <a:off x="6192401" y="3202536"/>
            <a:ext cx="314662" cy="358999"/>
            <a:chOff x="-53615675" y="3584850"/>
            <a:chExt cx="279625" cy="319025"/>
          </a:xfrm>
        </p:grpSpPr>
        <p:sp>
          <p:nvSpPr>
            <p:cNvPr id="6011" name="Google Shape;6011;p4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43"/>
          <p:cNvGrpSpPr/>
          <p:nvPr/>
        </p:nvGrpSpPr>
        <p:grpSpPr>
          <a:xfrm>
            <a:off x="6170246" y="3665461"/>
            <a:ext cx="358971" cy="357874"/>
            <a:chOff x="-53634575" y="3976500"/>
            <a:chExt cx="319000" cy="318025"/>
          </a:xfrm>
        </p:grpSpPr>
        <p:sp>
          <p:nvSpPr>
            <p:cNvPr id="6015" name="Google Shape;6015;p4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4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4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4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43"/>
          <p:cNvGrpSpPr/>
          <p:nvPr/>
        </p:nvGrpSpPr>
        <p:grpSpPr>
          <a:xfrm>
            <a:off x="7965050" y="3208415"/>
            <a:ext cx="314662" cy="358436"/>
            <a:chOff x="-52023900" y="3590075"/>
            <a:chExt cx="279625" cy="318525"/>
          </a:xfrm>
        </p:grpSpPr>
        <p:sp>
          <p:nvSpPr>
            <p:cNvPr id="6024" name="Google Shape;6024;p4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43"/>
          <p:cNvGrpSpPr/>
          <p:nvPr/>
        </p:nvGrpSpPr>
        <p:grpSpPr>
          <a:xfrm>
            <a:off x="5728292" y="1376934"/>
            <a:ext cx="358971" cy="358971"/>
            <a:chOff x="-57173375" y="3198925"/>
            <a:chExt cx="319000" cy="319000"/>
          </a:xfrm>
        </p:grpSpPr>
        <p:sp>
          <p:nvSpPr>
            <p:cNvPr id="6032" name="Google Shape;6032;p4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43"/>
          <p:cNvGrpSpPr/>
          <p:nvPr/>
        </p:nvGrpSpPr>
        <p:grpSpPr>
          <a:xfrm>
            <a:off x="5729178" y="1854374"/>
            <a:ext cx="357198" cy="314690"/>
            <a:chOff x="-57176525" y="3610050"/>
            <a:chExt cx="317425" cy="279650"/>
          </a:xfrm>
        </p:grpSpPr>
        <p:sp>
          <p:nvSpPr>
            <p:cNvPr id="6037" name="Google Shape;6037;p4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43"/>
          <p:cNvGrpSpPr/>
          <p:nvPr/>
        </p:nvGrpSpPr>
        <p:grpSpPr>
          <a:xfrm>
            <a:off x="7939633" y="1376934"/>
            <a:ext cx="358099" cy="356326"/>
            <a:chOff x="-55202750" y="3198925"/>
            <a:chExt cx="318225" cy="316650"/>
          </a:xfrm>
        </p:grpSpPr>
        <p:sp>
          <p:nvSpPr>
            <p:cNvPr id="6043" name="Google Shape;6043;p4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43"/>
          <p:cNvGrpSpPr/>
          <p:nvPr/>
        </p:nvGrpSpPr>
        <p:grpSpPr>
          <a:xfrm>
            <a:off x="7950267" y="1832234"/>
            <a:ext cx="336830" cy="358099"/>
            <a:chOff x="-55194875" y="3590375"/>
            <a:chExt cx="299325" cy="318225"/>
          </a:xfrm>
        </p:grpSpPr>
        <p:sp>
          <p:nvSpPr>
            <p:cNvPr id="6046" name="Google Shape;6046;p4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43"/>
          <p:cNvGrpSpPr/>
          <p:nvPr/>
        </p:nvGrpSpPr>
        <p:grpSpPr>
          <a:xfrm>
            <a:off x="7954884" y="2274505"/>
            <a:ext cx="357198" cy="357198"/>
            <a:chOff x="-55203525" y="3983400"/>
            <a:chExt cx="317425" cy="317425"/>
          </a:xfrm>
        </p:grpSpPr>
        <p:sp>
          <p:nvSpPr>
            <p:cNvPr id="6052" name="Google Shape;6052;p4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43"/>
          <p:cNvGrpSpPr/>
          <p:nvPr/>
        </p:nvGrpSpPr>
        <p:grpSpPr>
          <a:xfrm>
            <a:off x="6621365" y="2731562"/>
            <a:ext cx="335930" cy="358971"/>
            <a:chOff x="-53232900" y="3192625"/>
            <a:chExt cx="298525" cy="319000"/>
          </a:xfrm>
        </p:grpSpPr>
        <p:sp>
          <p:nvSpPr>
            <p:cNvPr id="6056" name="Google Shape;6056;p4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43"/>
          <p:cNvGrpSpPr/>
          <p:nvPr/>
        </p:nvGrpSpPr>
        <p:grpSpPr>
          <a:xfrm>
            <a:off x="6610731" y="3202536"/>
            <a:ext cx="357198" cy="356326"/>
            <a:chOff x="-53242350" y="3584850"/>
            <a:chExt cx="317425" cy="316650"/>
          </a:xfrm>
        </p:grpSpPr>
        <p:sp>
          <p:nvSpPr>
            <p:cNvPr id="6065" name="Google Shape;6065;p4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43"/>
          <p:cNvGrpSpPr/>
          <p:nvPr/>
        </p:nvGrpSpPr>
        <p:grpSpPr>
          <a:xfrm>
            <a:off x="6631999" y="3665236"/>
            <a:ext cx="314662" cy="358999"/>
            <a:chOff x="-53224225" y="3976300"/>
            <a:chExt cx="279625" cy="319025"/>
          </a:xfrm>
        </p:grpSpPr>
        <p:sp>
          <p:nvSpPr>
            <p:cNvPr id="6071" name="Google Shape;6071;p4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43"/>
          <p:cNvGrpSpPr/>
          <p:nvPr/>
        </p:nvGrpSpPr>
        <p:grpSpPr>
          <a:xfrm>
            <a:off x="7942896" y="3672917"/>
            <a:ext cx="358971" cy="358408"/>
            <a:chOff x="-52043575" y="3983125"/>
            <a:chExt cx="319000" cy="318500"/>
          </a:xfrm>
        </p:grpSpPr>
        <p:sp>
          <p:nvSpPr>
            <p:cNvPr id="6079" name="Google Shape;6079;p4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43"/>
          <p:cNvGrpSpPr/>
          <p:nvPr/>
        </p:nvGrpSpPr>
        <p:grpSpPr>
          <a:xfrm>
            <a:off x="6196836" y="1376934"/>
            <a:ext cx="314662" cy="358971"/>
            <a:chOff x="-56766175" y="3198925"/>
            <a:chExt cx="279625" cy="319000"/>
          </a:xfrm>
        </p:grpSpPr>
        <p:sp>
          <p:nvSpPr>
            <p:cNvPr id="6089" name="Google Shape;6089;p4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43"/>
          <p:cNvGrpSpPr/>
          <p:nvPr/>
        </p:nvGrpSpPr>
        <p:grpSpPr>
          <a:xfrm>
            <a:off x="6195950" y="1832234"/>
            <a:ext cx="316434" cy="358099"/>
            <a:chOff x="-56766175" y="3590375"/>
            <a:chExt cx="281200" cy="318225"/>
          </a:xfrm>
        </p:grpSpPr>
        <p:sp>
          <p:nvSpPr>
            <p:cNvPr id="6097" name="Google Shape;6097;p4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43"/>
          <p:cNvGrpSpPr/>
          <p:nvPr/>
        </p:nvGrpSpPr>
        <p:grpSpPr>
          <a:xfrm>
            <a:off x="6232906" y="2273605"/>
            <a:ext cx="272126" cy="358099"/>
            <a:chOff x="-56747275" y="3982600"/>
            <a:chExt cx="241825" cy="318225"/>
          </a:xfrm>
        </p:grpSpPr>
        <p:sp>
          <p:nvSpPr>
            <p:cNvPr id="6102" name="Google Shape;6102;p4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43"/>
          <p:cNvGrpSpPr/>
          <p:nvPr/>
        </p:nvGrpSpPr>
        <p:grpSpPr>
          <a:xfrm>
            <a:off x="4840657" y="3215842"/>
            <a:ext cx="358999" cy="342991"/>
            <a:chOff x="-54812875" y="3596675"/>
            <a:chExt cx="319025" cy="304800"/>
          </a:xfrm>
        </p:grpSpPr>
        <p:sp>
          <p:nvSpPr>
            <p:cNvPr id="6110" name="Google Shape;6110;p4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7" name="Google Shape;6117;p4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4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43"/>
          <p:cNvGrpSpPr/>
          <p:nvPr/>
        </p:nvGrpSpPr>
        <p:grpSpPr>
          <a:xfrm>
            <a:off x="4862826" y="3672326"/>
            <a:ext cx="314662" cy="358099"/>
            <a:chOff x="-54793175" y="3982600"/>
            <a:chExt cx="279625" cy="318225"/>
          </a:xfrm>
        </p:grpSpPr>
        <p:sp>
          <p:nvSpPr>
            <p:cNvPr id="6120" name="Google Shape;6120;p4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43"/>
          <p:cNvGrpSpPr/>
          <p:nvPr/>
        </p:nvGrpSpPr>
        <p:grpSpPr>
          <a:xfrm>
            <a:off x="7074284" y="2731562"/>
            <a:ext cx="314662" cy="358099"/>
            <a:chOff x="-52832000" y="3192625"/>
            <a:chExt cx="279625" cy="318225"/>
          </a:xfrm>
        </p:grpSpPr>
        <p:sp>
          <p:nvSpPr>
            <p:cNvPr id="6128" name="Google Shape;6128;p4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43"/>
          <p:cNvGrpSpPr/>
          <p:nvPr/>
        </p:nvGrpSpPr>
        <p:grpSpPr>
          <a:xfrm>
            <a:off x="5760817" y="2272929"/>
            <a:ext cx="323524" cy="358774"/>
            <a:chOff x="-57162350" y="3982000"/>
            <a:chExt cx="287500" cy="318825"/>
          </a:xfrm>
        </p:grpSpPr>
        <p:sp>
          <p:nvSpPr>
            <p:cNvPr id="6137" name="Google Shape;6137;p4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43"/>
          <p:cNvGrpSpPr/>
          <p:nvPr/>
        </p:nvGrpSpPr>
        <p:grpSpPr>
          <a:xfrm>
            <a:off x="7052130" y="3203436"/>
            <a:ext cx="358971" cy="357198"/>
            <a:chOff x="-52851675" y="3585650"/>
            <a:chExt cx="319000" cy="317425"/>
          </a:xfrm>
        </p:grpSpPr>
        <p:sp>
          <p:nvSpPr>
            <p:cNvPr id="6146" name="Google Shape;6146;p4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4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43"/>
          <p:cNvGrpSpPr/>
          <p:nvPr/>
        </p:nvGrpSpPr>
        <p:grpSpPr>
          <a:xfrm>
            <a:off x="7074284" y="3665236"/>
            <a:ext cx="314662" cy="358999"/>
            <a:chOff x="-52832000" y="3976300"/>
            <a:chExt cx="279625" cy="319025"/>
          </a:xfrm>
        </p:grpSpPr>
        <p:sp>
          <p:nvSpPr>
            <p:cNvPr id="6153" name="Google Shape;6153;p4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43"/>
          <p:cNvGrpSpPr/>
          <p:nvPr/>
        </p:nvGrpSpPr>
        <p:grpSpPr>
          <a:xfrm>
            <a:off x="6191490" y="4119884"/>
            <a:ext cx="316434" cy="358099"/>
            <a:chOff x="-51633225" y="3198925"/>
            <a:chExt cx="281200" cy="318225"/>
          </a:xfrm>
        </p:grpSpPr>
        <p:sp>
          <p:nvSpPr>
            <p:cNvPr id="6159" name="Google Shape;6159;p4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43"/>
          <p:cNvGrpSpPr/>
          <p:nvPr/>
        </p:nvGrpSpPr>
        <p:grpSpPr>
          <a:xfrm>
            <a:off x="6610314" y="1377806"/>
            <a:ext cx="365188" cy="357226"/>
            <a:chOff x="-56396775" y="3199700"/>
            <a:chExt cx="324525" cy="317450"/>
          </a:xfrm>
        </p:grpSpPr>
        <p:sp>
          <p:nvSpPr>
            <p:cNvPr id="6167" name="Google Shape;6167;p4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43"/>
          <p:cNvGrpSpPr/>
          <p:nvPr/>
        </p:nvGrpSpPr>
        <p:grpSpPr>
          <a:xfrm>
            <a:off x="6613408" y="1843740"/>
            <a:ext cx="358999" cy="335958"/>
            <a:chOff x="-56394425" y="3600600"/>
            <a:chExt cx="319025" cy="298550"/>
          </a:xfrm>
        </p:grpSpPr>
        <p:sp>
          <p:nvSpPr>
            <p:cNvPr id="6174" name="Google Shape;6174;p4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43"/>
          <p:cNvGrpSpPr/>
          <p:nvPr/>
        </p:nvGrpSpPr>
        <p:grpSpPr>
          <a:xfrm>
            <a:off x="6644175" y="2274505"/>
            <a:ext cx="327068" cy="357198"/>
            <a:chOff x="-56379450" y="3983400"/>
            <a:chExt cx="290650" cy="317425"/>
          </a:xfrm>
        </p:grpSpPr>
        <p:sp>
          <p:nvSpPr>
            <p:cNvPr id="6178" name="Google Shape;6178;p4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4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4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43"/>
          <p:cNvGrpSpPr/>
          <p:nvPr/>
        </p:nvGrpSpPr>
        <p:grpSpPr>
          <a:xfrm>
            <a:off x="5307879" y="2738651"/>
            <a:ext cx="316434" cy="358971"/>
            <a:chOff x="-54401725" y="3198925"/>
            <a:chExt cx="281200" cy="319000"/>
          </a:xfrm>
        </p:grpSpPr>
        <p:sp>
          <p:nvSpPr>
            <p:cNvPr id="6187" name="Google Shape;6187;p4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4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43"/>
          <p:cNvGrpSpPr/>
          <p:nvPr/>
        </p:nvGrpSpPr>
        <p:grpSpPr>
          <a:xfrm>
            <a:off x="5308766" y="3208753"/>
            <a:ext cx="314662" cy="358099"/>
            <a:chOff x="-54401725" y="3590375"/>
            <a:chExt cx="279625" cy="318225"/>
          </a:xfrm>
        </p:grpSpPr>
        <p:sp>
          <p:nvSpPr>
            <p:cNvPr id="6199" name="Google Shape;6199;p4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4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43"/>
          <p:cNvGrpSpPr/>
          <p:nvPr/>
        </p:nvGrpSpPr>
        <p:grpSpPr>
          <a:xfrm>
            <a:off x="5306557" y="3672326"/>
            <a:ext cx="319079" cy="358099"/>
            <a:chOff x="-54403300" y="3982600"/>
            <a:chExt cx="283550" cy="318225"/>
          </a:xfrm>
        </p:grpSpPr>
        <p:sp>
          <p:nvSpPr>
            <p:cNvPr id="6206" name="Google Shape;6206;p4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43"/>
          <p:cNvGrpSpPr/>
          <p:nvPr/>
        </p:nvGrpSpPr>
        <p:grpSpPr>
          <a:xfrm>
            <a:off x="7493951" y="2733559"/>
            <a:ext cx="356298" cy="356973"/>
            <a:chOff x="-52458650" y="3194400"/>
            <a:chExt cx="316625" cy="317225"/>
          </a:xfrm>
        </p:grpSpPr>
        <p:sp>
          <p:nvSpPr>
            <p:cNvPr id="6212" name="Google Shape;6212;p4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43"/>
          <p:cNvGrpSpPr/>
          <p:nvPr/>
        </p:nvGrpSpPr>
        <p:grpSpPr>
          <a:xfrm>
            <a:off x="4862826" y="2738651"/>
            <a:ext cx="314662" cy="358971"/>
            <a:chOff x="-54793175" y="3198925"/>
            <a:chExt cx="279625" cy="319000"/>
          </a:xfrm>
        </p:grpSpPr>
        <p:sp>
          <p:nvSpPr>
            <p:cNvPr id="6221" name="Google Shape;6221;p4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43"/>
          <p:cNvGrpSpPr/>
          <p:nvPr/>
        </p:nvGrpSpPr>
        <p:grpSpPr>
          <a:xfrm>
            <a:off x="7503249" y="3202536"/>
            <a:ext cx="337703" cy="357845"/>
            <a:chOff x="-52450000" y="3584850"/>
            <a:chExt cx="300100" cy="318000"/>
          </a:xfrm>
        </p:grpSpPr>
        <p:sp>
          <p:nvSpPr>
            <p:cNvPr id="6229" name="Google Shape;6229;p4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4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4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4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4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43"/>
          <p:cNvGrpSpPr/>
          <p:nvPr/>
        </p:nvGrpSpPr>
        <p:grpSpPr>
          <a:xfrm>
            <a:off x="7514769" y="3667009"/>
            <a:ext cx="314662" cy="357226"/>
            <a:chOff x="-52440550" y="3977875"/>
            <a:chExt cx="279625" cy="317450"/>
          </a:xfrm>
        </p:grpSpPr>
        <p:sp>
          <p:nvSpPr>
            <p:cNvPr id="6237" name="Google Shape;6237;p4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4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4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4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4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4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43"/>
          <p:cNvGrpSpPr/>
          <p:nvPr/>
        </p:nvGrpSpPr>
        <p:grpSpPr>
          <a:xfrm>
            <a:off x="6626703" y="4123215"/>
            <a:ext cx="314662" cy="358999"/>
            <a:chOff x="-51623775" y="3584850"/>
            <a:chExt cx="279625" cy="319025"/>
          </a:xfrm>
        </p:grpSpPr>
        <p:sp>
          <p:nvSpPr>
            <p:cNvPr id="6246" name="Google Shape;6246;p4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4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4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4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4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4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4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5" name="Google Shape;6255;p4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256" name="Google Shape;6256;p4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60"/>
        <p:cNvGrpSpPr/>
        <p:nvPr/>
      </p:nvGrpSpPr>
      <p:grpSpPr>
        <a:xfrm>
          <a:off x="0" y="0"/>
          <a:ext cx="0" cy="0"/>
          <a:chOff x="0" y="0"/>
          <a:chExt cx="0" cy="0"/>
        </a:xfrm>
      </p:grpSpPr>
      <p:grpSp>
        <p:nvGrpSpPr>
          <p:cNvPr id="6261" name="Google Shape;6261;p44"/>
          <p:cNvGrpSpPr/>
          <p:nvPr/>
        </p:nvGrpSpPr>
        <p:grpSpPr>
          <a:xfrm>
            <a:off x="866775" y="1386849"/>
            <a:ext cx="276003" cy="357300"/>
            <a:chOff x="-50469125" y="3183175"/>
            <a:chExt cx="233150" cy="301825"/>
          </a:xfrm>
        </p:grpSpPr>
        <p:sp>
          <p:nvSpPr>
            <p:cNvPr id="6262" name="Google Shape;6262;p4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4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44"/>
          <p:cNvGrpSpPr/>
          <p:nvPr/>
        </p:nvGrpSpPr>
        <p:grpSpPr>
          <a:xfrm>
            <a:off x="826674" y="1822251"/>
            <a:ext cx="356205" cy="355288"/>
            <a:chOff x="-50504575" y="3550975"/>
            <a:chExt cx="300900" cy="300125"/>
          </a:xfrm>
        </p:grpSpPr>
        <p:sp>
          <p:nvSpPr>
            <p:cNvPr id="6266" name="Google Shape;6266;p4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4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4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4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44"/>
          <p:cNvGrpSpPr/>
          <p:nvPr/>
        </p:nvGrpSpPr>
        <p:grpSpPr>
          <a:xfrm>
            <a:off x="826674" y="2260493"/>
            <a:ext cx="356205" cy="354341"/>
            <a:chOff x="-50503000" y="3921175"/>
            <a:chExt cx="300900" cy="299325"/>
          </a:xfrm>
        </p:grpSpPr>
        <p:sp>
          <p:nvSpPr>
            <p:cNvPr id="6271" name="Google Shape;6271;p4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4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4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4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4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44"/>
          <p:cNvGrpSpPr/>
          <p:nvPr/>
        </p:nvGrpSpPr>
        <p:grpSpPr>
          <a:xfrm>
            <a:off x="3030727" y="1406411"/>
            <a:ext cx="355258" cy="356205"/>
            <a:chOff x="-48630025" y="3199700"/>
            <a:chExt cx="300100" cy="300900"/>
          </a:xfrm>
        </p:grpSpPr>
        <p:sp>
          <p:nvSpPr>
            <p:cNvPr id="6277" name="Google Shape;6277;p4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4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4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44"/>
          <p:cNvGrpSpPr/>
          <p:nvPr/>
        </p:nvGrpSpPr>
        <p:grpSpPr>
          <a:xfrm>
            <a:off x="3030727" y="1843707"/>
            <a:ext cx="355258" cy="355258"/>
            <a:chOff x="-48630025" y="3569100"/>
            <a:chExt cx="300100" cy="300100"/>
          </a:xfrm>
        </p:grpSpPr>
        <p:sp>
          <p:nvSpPr>
            <p:cNvPr id="6281" name="Google Shape;6281;p4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4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4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4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4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4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4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4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4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4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44"/>
          <p:cNvGrpSpPr/>
          <p:nvPr/>
        </p:nvGrpSpPr>
        <p:grpSpPr>
          <a:xfrm>
            <a:off x="3031201" y="2281003"/>
            <a:ext cx="354311" cy="353394"/>
            <a:chOff x="-48629225" y="3938500"/>
            <a:chExt cx="299300" cy="298525"/>
          </a:xfrm>
        </p:grpSpPr>
        <p:sp>
          <p:nvSpPr>
            <p:cNvPr id="6292" name="Google Shape;6292;p4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4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4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4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44"/>
          <p:cNvGrpSpPr/>
          <p:nvPr/>
        </p:nvGrpSpPr>
        <p:grpSpPr>
          <a:xfrm>
            <a:off x="1766604" y="2752344"/>
            <a:ext cx="311458" cy="354341"/>
            <a:chOff x="-46762575" y="3200500"/>
            <a:chExt cx="263100" cy="299325"/>
          </a:xfrm>
        </p:grpSpPr>
        <p:sp>
          <p:nvSpPr>
            <p:cNvPr id="6297" name="Google Shape;6297;p4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4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4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4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4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44"/>
          <p:cNvGrpSpPr/>
          <p:nvPr/>
        </p:nvGrpSpPr>
        <p:grpSpPr>
          <a:xfrm>
            <a:off x="1744689" y="3211066"/>
            <a:ext cx="355288" cy="312375"/>
            <a:chOff x="-46779900" y="3588000"/>
            <a:chExt cx="300125" cy="263875"/>
          </a:xfrm>
        </p:grpSpPr>
        <p:sp>
          <p:nvSpPr>
            <p:cNvPr id="6303" name="Google Shape;6303;p4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4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4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44"/>
          <p:cNvGrpSpPr/>
          <p:nvPr/>
        </p:nvGrpSpPr>
        <p:grpSpPr>
          <a:xfrm>
            <a:off x="1745162" y="3625988"/>
            <a:ext cx="354341" cy="353394"/>
            <a:chOff x="-46779100" y="3938500"/>
            <a:chExt cx="299325" cy="298525"/>
          </a:xfrm>
        </p:grpSpPr>
        <p:sp>
          <p:nvSpPr>
            <p:cNvPr id="6308" name="Google Shape;6308;p4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4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44"/>
          <p:cNvGrpSpPr/>
          <p:nvPr/>
        </p:nvGrpSpPr>
        <p:grpSpPr>
          <a:xfrm>
            <a:off x="3952900" y="2758855"/>
            <a:ext cx="355258" cy="355288"/>
            <a:chOff x="-44924250" y="3206000"/>
            <a:chExt cx="300100" cy="300125"/>
          </a:xfrm>
        </p:grpSpPr>
        <p:sp>
          <p:nvSpPr>
            <p:cNvPr id="6311" name="Google Shape;6311;p4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4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4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4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44"/>
          <p:cNvGrpSpPr/>
          <p:nvPr/>
        </p:nvGrpSpPr>
        <p:grpSpPr>
          <a:xfrm>
            <a:off x="1267386" y="1386849"/>
            <a:ext cx="355258" cy="355258"/>
            <a:chOff x="-50134375" y="3183175"/>
            <a:chExt cx="300100" cy="300100"/>
          </a:xfrm>
        </p:grpSpPr>
        <p:sp>
          <p:nvSpPr>
            <p:cNvPr id="6317" name="Google Shape;6317;p4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4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4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4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4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4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4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4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44"/>
          <p:cNvGrpSpPr/>
          <p:nvPr/>
        </p:nvGrpSpPr>
        <p:grpSpPr>
          <a:xfrm>
            <a:off x="1267386" y="1822251"/>
            <a:ext cx="355258" cy="355288"/>
            <a:chOff x="-50134375" y="3550975"/>
            <a:chExt cx="300100" cy="300125"/>
          </a:xfrm>
        </p:grpSpPr>
        <p:sp>
          <p:nvSpPr>
            <p:cNvPr id="6328" name="Google Shape;6328;p4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4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44"/>
          <p:cNvGrpSpPr/>
          <p:nvPr/>
        </p:nvGrpSpPr>
        <p:grpSpPr>
          <a:xfrm>
            <a:off x="1267386" y="2259783"/>
            <a:ext cx="355258" cy="355051"/>
            <a:chOff x="-50134375" y="3920575"/>
            <a:chExt cx="300100" cy="299925"/>
          </a:xfrm>
        </p:grpSpPr>
        <p:sp>
          <p:nvSpPr>
            <p:cNvPr id="6331" name="Google Shape;6331;p4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4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4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44"/>
          <p:cNvGrpSpPr/>
          <p:nvPr/>
        </p:nvGrpSpPr>
        <p:grpSpPr>
          <a:xfrm>
            <a:off x="3478110" y="1407358"/>
            <a:ext cx="357123" cy="355258"/>
            <a:chOff x="-48262200" y="3200500"/>
            <a:chExt cx="301675" cy="300100"/>
          </a:xfrm>
        </p:grpSpPr>
        <p:sp>
          <p:nvSpPr>
            <p:cNvPr id="6335" name="Google Shape;6335;p4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4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4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4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4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4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4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4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4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44"/>
          <p:cNvGrpSpPr/>
          <p:nvPr/>
        </p:nvGrpSpPr>
        <p:grpSpPr>
          <a:xfrm>
            <a:off x="3507483" y="1844447"/>
            <a:ext cx="298377" cy="354519"/>
            <a:chOff x="-48233050" y="3569725"/>
            <a:chExt cx="252050" cy="299475"/>
          </a:xfrm>
        </p:grpSpPr>
        <p:sp>
          <p:nvSpPr>
            <p:cNvPr id="6345" name="Google Shape;6345;p4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44"/>
          <p:cNvGrpSpPr/>
          <p:nvPr/>
        </p:nvGrpSpPr>
        <p:grpSpPr>
          <a:xfrm>
            <a:off x="3531248" y="2278191"/>
            <a:ext cx="250847" cy="358070"/>
            <a:chOff x="-48216525" y="3936125"/>
            <a:chExt cx="211900" cy="302475"/>
          </a:xfrm>
        </p:grpSpPr>
        <p:sp>
          <p:nvSpPr>
            <p:cNvPr id="6349" name="Google Shape;6349;p4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4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4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44"/>
          <p:cNvGrpSpPr/>
          <p:nvPr/>
        </p:nvGrpSpPr>
        <p:grpSpPr>
          <a:xfrm>
            <a:off x="2186966" y="2753261"/>
            <a:ext cx="355258" cy="355288"/>
            <a:chOff x="-46410500" y="3201275"/>
            <a:chExt cx="300100" cy="300125"/>
          </a:xfrm>
        </p:grpSpPr>
        <p:sp>
          <p:nvSpPr>
            <p:cNvPr id="6354" name="Google Shape;6354;p4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4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4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44"/>
          <p:cNvGrpSpPr/>
          <p:nvPr/>
        </p:nvGrpSpPr>
        <p:grpSpPr>
          <a:xfrm>
            <a:off x="2186966" y="3188692"/>
            <a:ext cx="355258" cy="356205"/>
            <a:chOff x="-46409700" y="3569100"/>
            <a:chExt cx="300100" cy="300900"/>
          </a:xfrm>
        </p:grpSpPr>
        <p:sp>
          <p:nvSpPr>
            <p:cNvPr id="6360" name="Google Shape;6360;p4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44"/>
          <p:cNvGrpSpPr/>
          <p:nvPr/>
        </p:nvGrpSpPr>
        <p:grpSpPr>
          <a:xfrm>
            <a:off x="2174847" y="3624124"/>
            <a:ext cx="379497" cy="358070"/>
            <a:chOff x="-46422300" y="3936925"/>
            <a:chExt cx="320575" cy="302475"/>
          </a:xfrm>
        </p:grpSpPr>
        <p:sp>
          <p:nvSpPr>
            <p:cNvPr id="6366" name="Google Shape;6366;p4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4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44"/>
          <p:cNvGrpSpPr/>
          <p:nvPr/>
        </p:nvGrpSpPr>
        <p:grpSpPr>
          <a:xfrm>
            <a:off x="3952426" y="3178452"/>
            <a:ext cx="356205" cy="355258"/>
            <a:chOff x="-44914800" y="3560450"/>
            <a:chExt cx="300900" cy="300100"/>
          </a:xfrm>
        </p:grpSpPr>
        <p:sp>
          <p:nvSpPr>
            <p:cNvPr id="6369" name="Google Shape;6369;p4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4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4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4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44"/>
          <p:cNvGrpSpPr/>
          <p:nvPr/>
        </p:nvGrpSpPr>
        <p:grpSpPr>
          <a:xfrm>
            <a:off x="1707478" y="1387086"/>
            <a:ext cx="354311" cy="354104"/>
            <a:chOff x="-49764975" y="3183375"/>
            <a:chExt cx="299300" cy="299125"/>
          </a:xfrm>
        </p:grpSpPr>
        <p:sp>
          <p:nvSpPr>
            <p:cNvPr id="6375" name="Google Shape;6375;p4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4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4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4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4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44"/>
          <p:cNvGrpSpPr/>
          <p:nvPr/>
        </p:nvGrpSpPr>
        <p:grpSpPr>
          <a:xfrm>
            <a:off x="1707478" y="1822547"/>
            <a:ext cx="354311" cy="355909"/>
            <a:chOff x="-49764975" y="3551225"/>
            <a:chExt cx="299300" cy="300650"/>
          </a:xfrm>
        </p:grpSpPr>
        <p:sp>
          <p:nvSpPr>
            <p:cNvPr id="6385" name="Google Shape;6385;p4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4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4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4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4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4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4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4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44"/>
          <p:cNvGrpSpPr/>
          <p:nvPr/>
        </p:nvGrpSpPr>
        <p:grpSpPr>
          <a:xfrm>
            <a:off x="1705140" y="2259310"/>
            <a:ext cx="358987" cy="355525"/>
            <a:chOff x="-49766550" y="3920175"/>
            <a:chExt cx="303250" cy="300325"/>
          </a:xfrm>
        </p:grpSpPr>
        <p:sp>
          <p:nvSpPr>
            <p:cNvPr id="6397" name="Google Shape;6397;p4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44"/>
          <p:cNvGrpSpPr/>
          <p:nvPr/>
        </p:nvGrpSpPr>
        <p:grpSpPr>
          <a:xfrm>
            <a:off x="3920671" y="1407358"/>
            <a:ext cx="357123" cy="354341"/>
            <a:chOff x="-47892800" y="3200500"/>
            <a:chExt cx="301675" cy="299325"/>
          </a:xfrm>
        </p:grpSpPr>
        <p:sp>
          <p:nvSpPr>
            <p:cNvPr id="6402" name="Google Shape;6402;p4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4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4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4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4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4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44"/>
          <p:cNvGrpSpPr/>
          <p:nvPr/>
        </p:nvGrpSpPr>
        <p:grpSpPr>
          <a:xfrm>
            <a:off x="3984537" y="1843707"/>
            <a:ext cx="229391" cy="355258"/>
            <a:chOff x="-47839250" y="3569100"/>
            <a:chExt cx="193775" cy="300100"/>
          </a:xfrm>
        </p:grpSpPr>
        <p:sp>
          <p:nvSpPr>
            <p:cNvPr id="6409" name="Google Shape;6409;p4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4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4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4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44"/>
          <p:cNvGrpSpPr/>
          <p:nvPr/>
        </p:nvGrpSpPr>
        <p:grpSpPr>
          <a:xfrm>
            <a:off x="3921603" y="2280056"/>
            <a:ext cx="355258" cy="356205"/>
            <a:chOff x="-47892800" y="3937700"/>
            <a:chExt cx="300100" cy="300900"/>
          </a:xfrm>
        </p:grpSpPr>
        <p:sp>
          <p:nvSpPr>
            <p:cNvPr id="6416" name="Google Shape;6416;p4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4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4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4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4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4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4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44"/>
          <p:cNvGrpSpPr/>
          <p:nvPr/>
        </p:nvGrpSpPr>
        <p:grpSpPr>
          <a:xfrm>
            <a:off x="2626898" y="2773770"/>
            <a:ext cx="355258" cy="311458"/>
            <a:chOff x="-46042675" y="3218600"/>
            <a:chExt cx="300100" cy="263100"/>
          </a:xfrm>
        </p:grpSpPr>
        <p:sp>
          <p:nvSpPr>
            <p:cNvPr id="6425" name="Google Shape;6425;p4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4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4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4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44"/>
          <p:cNvGrpSpPr/>
          <p:nvPr/>
        </p:nvGrpSpPr>
        <p:grpSpPr>
          <a:xfrm>
            <a:off x="2626898" y="3188219"/>
            <a:ext cx="355258" cy="323118"/>
            <a:chOff x="-46042675" y="3568700"/>
            <a:chExt cx="300100" cy="272950"/>
          </a:xfrm>
        </p:grpSpPr>
        <p:sp>
          <p:nvSpPr>
            <p:cNvPr id="6432" name="Google Shape;6432;p4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4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44"/>
          <p:cNvGrpSpPr/>
          <p:nvPr/>
        </p:nvGrpSpPr>
        <p:grpSpPr>
          <a:xfrm>
            <a:off x="2668849" y="3625189"/>
            <a:ext cx="271357" cy="356057"/>
            <a:chOff x="-46007225" y="3937825"/>
            <a:chExt cx="229225" cy="300775"/>
          </a:xfrm>
        </p:grpSpPr>
        <p:sp>
          <p:nvSpPr>
            <p:cNvPr id="6437" name="Google Shape;6437;p4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4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4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4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4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4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44"/>
          <p:cNvGrpSpPr/>
          <p:nvPr/>
        </p:nvGrpSpPr>
        <p:grpSpPr>
          <a:xfrm>
            <a:off x="3974341" y="3615275"/>
            <a:ext cx="312375" cy="357596"/>
            <a:chOff x="-44895900" y="3929450"/>
            <a:chExt cx="263875" cy="302075"/>
          </a:xfrm>
        </p:grpSpPr>
        <p:sp>
          <p:nvSpPr>
            <p:cNvPr id="6448" name="Google Shape;6448;p4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4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4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4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4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4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44"/>
          <p:cNvGrpSpPr/>
          <p:nvPr/>
        </p:nvGrpSpPr>
        <p:grpSpPr>
          <a:xfrm>
            <a:off x="2148160" y="1398036"/>
            <a:ext cx="356205" cy="332885"/>
            <a:chOff x="-49397175" y="3192625"/>
            <a:chExt cx="300900" cy="281200"/>
          </a:xfrm>
        </p:grpSpPr>
        <p:sp>
          <p:nvSpPr>
            <p:cNvPr id="6455" name="Google Shape;6455;p4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4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4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4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4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4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4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44"/>
          <p:cNvGrpSpPr/>
          <p:nvPr/>
        </p:nvGrpSpPr>
        <p:grpSpPr>
          <a:xfrm>
            <a:off x="2174263" y="1822251"/>
            <a:ext cx="304000" cy="356205"/>
            <a:chOff x="-49375900" y="3550975"/>
            <a:chExt cx="256800" cy="300900"/>
          </a:xfrm>
        </p:grpSpPr>
        <p:sp>
          <p:nvSpPr>
            <p:cNvPr id="6463" name="Google Shape;6463;p4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4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4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4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4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4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4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4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4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4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4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44"/>
          <p:cNvGrpSpPr/>
          <p:nvPr/>
        </p:nvGrpSpPr>
        <p:grpSpPr>
          <a:xfrm>
            <a:off x="2169616" y="2259546"/>
            <a:ext cx="313293" cy="356205"/>
            <a:chOff x="-49378250" y="3920375"/>
            <a:chExt cx="264650" cy="300900"/>
          </a:xfrm>
        </p:grpSpPr>
        <p:sp>
          <p:nvSpPr>
            <p:cNvPr id="6475" name="Google Shape;6475;p4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4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4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4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4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4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4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44"/>
          <p:cNvGrpSpPr/>
          <p:nvPr/>
        </p:nvGrpSpPr>
        <p:grpSpPr>
          <a:xfrm>
            <a:off x="888604" y="2752344"/>
            <a:ext cx="312375" cy="357123"/>
            <a:chOff x="-47505300" y="3200500"/>
            <a:chExt cx="263875" cy="301675"/>
          </a:xfrm>
        </p:grpSpPr>
        <p:sp>
          <p:nvSpPr>
            <p:cNvPr id="6483" name="Google Shape;6483;p4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4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4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4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4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4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4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4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4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4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4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44"/>
          <p:cNvGrpSpPr/>
          <p:nvPr/>
        </p:nvGrpSpPr>
        <p:grpSpPr>
          <a:xfrm>
            <a:off x="866704" y="3188692"/>
            <a:ext cx="356176" cy="355051"/>
            <a:chOff x="-47524975" y="3569100"/>
            <a:chExt cx="300875" cy="299925"/>
          </a:xfrm>
        </p:grpSpPr>
        <p:sp>
          <p:nvSpPr>
            <p:cNvPr id="6497" name="Google Shape;6497;p4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44"/>
          <p:cNvGrpSpPr/>
          <p:nvPr/>
        </p:nvGrpSpPr>
        <p:grpSpPr>
          <a:xfrm>
            <a:off x="867162" y="3667954"/>
            <a:ext cx="355258" cy="270410"/>
            <a:chOff x="-47523400" y="3973950"/>
            <a:chExt cx="300100" cy="228425"/>
          </a:xfrm>
        </p:grpSpPr>
        <p:sp>
          <p:nvSpPr>
            <p:cNvPr id="6503" name="Google Shape;6503;p4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4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4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44"/>
          <p:cNvGrpSpPr/>
          <p:nvPr/>
        </p:nvGrpSpPr>
        <p:grpSpPr>
          <a:xfrm>
            <a:off x="3072283" y="2750953"/>
            <a:ext cx="354341" cy="357596"/>
            <a:chOff x="-45673275" y="3199325"/>
            <a:chExt cx="299325" cy="302075"/>
          </a:xfrm>
        </p:grpSpPr>
        <p:sp>
          <p:nvSpPr>
            <p:cNvPr id="6509" name="Google Shape;6509;p4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44"/>
          <p:cNvGrpSpPr/>
          <p:nvPr/>
        </p:nvGrpSpPr>
        <p:grpSpPr>
          <a:xfrm>
            <a:off x="3071351" y="3209202"/>
            <a:ext cx="356205" cy="314240"/>
            <a:chOff x="-45674075" y="3586425"/>
            <a:chExt cx="300900" cy="265450"/>
          </a:xfrm>
        </p:grpSpPr>
        <p:sp>
          <p:nvSpPr>
            <p:cNvPr id="6513" name="Google Shape;6513;p4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44"/>
          <p:cNvGrpSpPr/>
          <p:nvPr/>
        </p:nvGrpSpPr>
        <p:grpSpPr>
          <a:xfrm>
            <a:off x="3072283" y="3625041"/>
            <a:ext cx="354341" cy="356205"/>
            <a:chOff x="-45673275" y="3937700"/>
            <a:chExt cx="299325" cy="300900"/>
          </a:xfrm>
        </p:grpSpPr>
        <p:sp>
          <p:nvSpPr>
            <p:cNvPr id="6516" name="Google Shape;6516;p4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44"/>
          <p:cNvGrpSpPr/>
          <p:nvPr/>
        </p:nvGrpSpPr>
        <p:grpSpPr>
          <a:xfrm>
            <a:off x="2186449" y="4117825"/>
            <a:ext cx="356205" cy="356205"/>
            <a:chOff x="-44512325" y="3176075"/>
            <a:chExt cx="300900" cy="300900"/>
          </a:xfrm>
        </p:grpSpPr>
        <p:sp>
          <p:nvSpPr>
            <p:cNvPr id="6523" name="Google Shape;6523;p4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4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44"/>
          <p:cNvGrpSpPr/>
          <p:nvPr/>
        </p:nvGrpSpPr>
        <p:grpSpPr>
          <a:xfrm>
            <a:off x="2589789" y="1386849"/>
            <a:ext cx="354341" cy="354341"/>
            <a:chOff x="-49027775" y="3183175"/>
            <a:chExt cx="299325" cy="299325"/>
          </a:xfrm>
        </p:grpSpPr>
        <p:sp>
          <p:nvSpPr>
            <p:cNvPr id="6527" name="Google Shape;6527;p4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44"/>
          <p:cNvGrpSpPr/>
          <p:nvPr/>
        </p:nvGrpSpPr>
        <p:grpSpPr>
          <a:xfrm>
            <a:off x="2589330" y="1822251"/>
            <a:ext cx="355258" cy="357152"/>
            <a:chOff x="-49027775" y="3550975"/>
            <a:chExt cx="300100" cy="301700"/>
          </a:xfrm>
        </p:grpSpPr>
        <p:sp>
          <p:nvSpPr>
            <p:cNvPr id="6532" name="Google Shape;6532;p4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4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4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4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4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4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4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4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4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4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44"/>
          <p:cNvGrpSpPr/>
          <p:nvPr/>
        </p:nvGrpSpPr>
        <p:grpSpPr>
          <a:xfrm>
            <a:off x="2587406" y="2259310"/>
            <a:ext cx="359106" cy="355525"/>
            <a:chOff x="-49031025" y="3920175"/>
            <a:chExt cx="303350" cy="300325"/>
          </a:xfrm>
        </p:grpSpPr>
        <p:sp>
          <p:nvSpPr>
            <p:cNvPr id="6543" name="Google Shape;6543;p4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4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4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4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4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4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44"/>
          <p:cNvGrpSpPr/>
          <p:nvPr/>
        </p:nvGrpSpPr>
        <p:grpSpPr>
          <a:xfrm>
            <a:off x="1303511" y="2752344"/>
            <a:ext cx="356176" cy="354341"/>
            <a:chOff x="-47155575" y="3200500"/>
            <a:chExt cx="300875" cy="299325"/>
          </a:xfrm>
        </p:grpSpPr>
        <p:sp>
          <p:nvSpPr>
            <p:cNvPr id="6550" name="Google Shape;6550;p4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4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4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4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4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4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44"/>
          <p:cNvGrpSpPr/>
          <p:nvPr/>
        </p:nvGrpSpPr>
        <p:grpSpPr>
          <a:xfrm>
            <a:off x="1303970" y="3188692"/>
            <a:ext cx="355258" cy="355258"/>
            <a:chOff x="-47154800" y="3569100"/>
            <a:chExt cx="300100" cy="300100"/>
          </a:xfrm>
        </p:grpSpPr>
        <p:sp>
          <p:nvSpPr>
            <p:cNvPr id="6557" name="Google Shape;6557;p4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4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4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4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4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44"/>
          <p:cNvGrpSpPr/>
          <p:nvPr/>
        </p:nvGrpSpPr>
        <p:grpSpPr>
          <a:xfrm>
            <a:off x="1304443" y="3626905"/>
            <a:ext cx="354311" cy="353423"/>
            <a:chOff x="-47154000" y="3939275"/>
            <a:chExt cx="299300" cy="298550"/>
          </a:xfrm>
        </p:grpSpPr>
        <p:sp>
          <p:nvSpPr>
            <p:cNvPr id="6564" name="Google Shape;6564;p4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4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4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44"/>
          <p:cNvGrpSpPr/>
          <p:nvPr/>
        </p:nvGrpSpPr>
        <p:grpSpPr>
          <a:xfrm>
            <a:off x="3529733" y="2752344"/>
            <a:ext cx="312375" cy="354341"/>
            <a:chOff x="-45286550" y="3200500"/>
            <a:chExt cx="263875" cy="299325"/>
          </a:xfrm>
        </p:grpSpPr>
        <p:sp>
          <p:nvSpPr>
            <p:cNvPr id="6569" name="Google Shape;6569;p4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4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4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44"/>
          <p:cNvGrpSpPr/>
          <p:nvPr/>
        </p:nvGrpSpPr>
        <p:grpSpPr>
          <a:xfrm>
            <a:off x="3529733" y="3189639"/>
            <a:ext cx="312375" cy="354311"/>
            <a:chOff x="-45286550" y="3569900"/>
            <a:chExt cx="263875" cy="299300"/>
          </a:xfrm>
        </p:grpSpPr>
        <p:sp>
          <p:nvSpPr>
            <p:cNvPr id="6573" name="Google Shape;6573;p4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4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4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4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4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4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44"/>
          <p:cNvGrpSpPr/>
          <p:nvPr/>
        </p:nvGrpSpPr>
        <p:grpSpPr>
          <a:xfrm>
            <a:off x="3540920" y="3625988"/>
            <a:ext cx="290001" cy="355258"/>
            <a:chOff x="-45277900" y="3938500"/>
            <a:chExt cx="244975" cy="300100"/>
          </a:xfrm>
        </p:grpSpPr>
        <p:sp>
          <p:nvSpPr>
            <p:cNvPr id="6580" name="Google Shape;6580;p4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4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4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4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44"/>
          <p:cNvGrpSpPr/>
          <p:nvPr/>
        </p:nvGrpSpPr>
        <p:grpSpPr>
          <a:xfrm>
            <a:off x="2626869" y="4095090"/>
            <a:ext cx="355258" cy="355258"/>
            <a:chOff x="-44502875" y="3576975"/>
            <a:chExt cx="300100" cy="300100"/>
          </a:xfrm>
        </p:grpSpPr>
        <p:sp>
          <p:nvSpPr>
            <p:cNvPr id="6585" name="Google Shape;6585;p4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4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4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44"/>
          <p:cNvGrpSpPr/>
          <p:nvPr/>
        </p:nvGrpSpPr>
        <p:grpSpPr>
          <a:xfrm>
            <a:off x="4835456" y="1828361"/>
            <a:ext cx="356196" cy="354670"/>
            <a:chOff x="-13946200" y="3647075"/>
            <a:chExt cx="353650" cy="352100"/>
          </a:xfrm>
        </p:grpSpPr>
        <p:sp>
          <p:nvSpPr>
            <p:cNvPr id="6589" name="Google Shape;6589;p4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4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4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4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4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4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44"/>
          <p:cNvGrpSpPr/>
          <p:nvPr/>
        </p:nvGrpSpPr>
        <p:grpSpPr>
          <a:xfrm>
            <a:off x="6618849" y="1387844"/>
            <a:ext cx="357002" cy="354267"/>
            <a:chOff x="-12163025" y="3214275"/>
            <a:chExt cx="354450" cy="351700"/>
          </a:xfrm>
        </p:grpSpPr>
        <p:sp>
          <p:nvSpPr>
            <p:cNvPr id="6596" name="Google Shape;6596;p4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4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4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44"/>
          <p:cNvGrpSpPr/>
          <p:nvPr/>
        </p:nvGrpSpPr>
        <p:grpSpPr>
          <a:xfrm>
            <a:off x="6619629" y="1827581"/>
            <a:ext cx="355441" cy="356232"/>
            <a:chOff x="-12160675" y="3647875"/>
            <a:chExt cx="352900" cy="353650"/>
          </a:xfrm>
        </p:grpSpPr>
        <p:sp>
          <p:nvSpPr>
            <p:cNvPr id="6600" name="Google Shape;6600;p4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4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4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4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4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4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4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44"/>
          <p:cNvGrpSpPr/>
          <p:nvPr/>
        </p:nvGrpSpPr>
        <p:grpSpPr>
          <a:xfrm>
            <a:off x="6630345" y="2272036"/>
            <a:ext cx="354635" cy="356232"/>
            <a:chOff x="-12160675" y="4081850"/>
            <a:chExt cx="352100" cy="353650"/>
          </a:xfrm>
        </p:grpSpPr>
        <p:sp>
          <p:nvSpPr>
            <p:cNvPr id="6608" name="Google Shape;6608;p4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4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4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4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4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4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44"/>
          <p:cNvGrpSpPr/>
          <p:nvPr/>
        </p:nvGrpSpPr>
        <p:grpSpPr>
          <a:xfrm>
            <a:off x="4835311" y="2746480"/>
            <a:ext cx="355416" cy="355652"/>
            <a:chOff x="-10391650" y="3180600"/>
            <a:chExt cx="352875" cy="353075"/>
          </a:xfrm>
        </p:grpSpPr>
        <p:sp>
          <p:nvSpPr>
            <p:cNvPr id="6615" name="Google Shape;6615;p4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4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4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4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4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4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44"/>
          <p:cNvGrpSpPr/>
          <p:nvPr/>
        </p:nvGrpSpPr>
        <p:grpSpPr>
          <a:xfrm>
            <a:off x="4835310" y="3223278"/>
            <a:ext cx="354635" cy="353890"/>
            <a:chOff x="-10390875" y="3616350"/>
            <a:chExt cx="352100" cy="351325"/>
          </a:xfrm>
        </p:grpSpPr>
        <p:sp>
          <p:nvSpPr>
            <p:cNvPr id="6622" name="Google Shape;6622;p4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4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4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44"/>
          <p:cNvGrpSpPr/>
          <p:nvPr/>
        </p:nvGrpSpPr>
        <p:grpSpPr>
          <a:xfrm>
            <a:off x="7502285" y="2747943"/>
            <a:ext cx="312585" cy="354670"/>
            <a:chOff x="-10370400" y="4049550"/>
            <a:chExt cx="310350" cy="352100"/>
          </a:xfrm>
        </p:grpSpPr>
        <p:sp>
          <p:nvSpPr>
            <p:cNvPr id="6626" name="Google Shape;6626;p4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4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4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4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4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44"/>
          <p:cNvGrpSpPr/>
          <p:nvPr/>
        </p:nvGrpSpPr>
        <p:grpSpPr>
          <a:xfrm>
            <a:off x="6606541" y="2746884"/>
            <a:ext cx="379236" cy="354847"/>
            <a:chOff x="-8674650" y="3210975"/>
            <a:chExt cx="376525" cy="352275"/>
          </a:xfrm>
        </p:grpSpPr>
        <p:sp>
          <p:nvSpPr>
            <p:cNvPr id="6632" name="Google Shape;6632;p4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4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4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4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4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4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44"/>
          <p:cNvGrpSpPr/>
          <p:nvPr/>
        </p:nvGrpSpPr>
        <p:grpSpPr>
          <a:xfrm>
            <a:off x="5278038" y="1828361"/>
            <a:ext cx="356221" cy="354670"/>
            <a:chOff x="-13512225" y="3647075"/>
            <a:chExt cx="353675" cy="352100"/>
          </a:xfrm>
        </p:grpSpPr>
        <p:sp>
          <p:nvSpPr>
            <p:cNvPr id="6639" name="Google Shape;6639;p4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4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4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4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4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4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4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4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4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4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44"/>
          <p:cNvGrpSpPr/>
          <p:nvPr/>
        </p:nvGrpSpPr>
        <p:grpSpPr>
          <a:xfrm>
            <a:off x="5288351" y="2272427"/>
            <a:ext cx="356221" cy="355451"/>
            <a:chOff x="-13512225" y="4080275"/>
            <a:chExt cx="353675" cy="352875"/>
          </a:xfrm>
        </p:grpSpPr>
        <p:sp>
          <p:nvSpPr>
            <p:cNvPr id="6650" name="Google Shape;6650;p4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4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4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4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4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4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4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4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4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4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44"/>
          <p:cNvGrpSpPr/>
          <p:nvPr/>
        </p:nvGrpSpPr>
        <p:grpSpPr>
          <a:xfrm>
            <a:off x="7061431" y="1419788"/>
            <a:ext cx="356196" cy="290379"/>
            <a:chOff x="-11728250" y="3245400"/>
            <a:chExt cx="353650" cy="288275"/>
          </a:xfrm>
        </p:grpSpPr>
        <p:sp>
          <p:nvSpPr>
            <p:cNvPr id="6662" name="Google Shape;6662;p4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4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4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4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4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44"/>
          <p:cNvGrpSpPr/>
          <p:nvPr/>
        </p:nvGrpSpPr>
        <p:grpSpPr>
          <a:xfrm>
            <a:off x="7093939" y="2272427"/>
            <a:ext cx="311804" cy="355451"/>
            <a:chOff x="-11703850" y="4081850"/>
            <a:chExt cx="309575" cy="352875"/>
          </a:xfrm>
        </p:grpSpPr>
        <p:sp>
          <p:nvSpPr>
            <p:cNvPr id="6668" name="Google Shape;6668;p4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4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4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44"/>
          <p:cNvGrpSpPr/>
          <p:nvPr/>
        </p:nvGrpSpPr>
        <p:grpSpPr>
          <a:xfrm>
            <a:off x="5282595" y="2746580"/>
            <a:ext cx="357002" cy="355451"/>
            <a:chOff x="-9958475" y="3180025"/>
            <a:chExt cx="354450" cy="352875"/>
          </a:xfrm>
        </p:grpSpPr>
        <p:sp>
          <p:nvSpPr>
            <p:cNvPr id="6677" name="Google Shape;6677;p4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4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44"/>
          <p:cNvGrpSpPr/>
          <p:nvPr/>
        </p:nvGrpSpPr>
        <p:grpSpPr>
          <a:xfrm>
            <a:off x="5291722" y="3222561"/>
            <a:ext cx="337966" cy="355325"/>
            <a:chOff x="-9949025" y="3615575"/>
            <a:chExt cx="335550" cy="352750"/>
          </a:xfrm>
        </p:grpSpPr>
        <p:sp>
          <p:nvSpPr>
            <p:cNvPr id="6681" name="Google Shape;6681;p4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4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44"/>
          <p:cNvGrpSpPr/>
          <p:nvPr/>
        </p:nvGrpSpPr>
        <p:grpSpPr>
          <a:xfrm>
            <a:off x="7926568" y="2746067"/>
            <a:ext cx="360175" cy="358423"/>
            <a:chOff x="-9961625" y="4048175"/>
            <a:chExt cx="357600" cy="355825"/>
          </a:xfrm>
        </p:grpSpPr>
        <p:sp>
          <p:nvSpPr>
            <p:cNvPr id="6685" name="Google Shape;6685;p4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4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4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4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44"/>
          <p:cNvGrpSpPr/>
          <p:nvPr/>
        </p:nvGrpSpPr>
        <p:grpSpPr>
          <a:xfrm>
            <a:off x="6613289" y="3221579"/>
            <a:ext cx="364959" cy="357289"/>
            <a:chOff x="-8680950" y="3624225"/>
            <a:chExt cx="362350" cy="354700"/>
          </a:xfrm>
        </p:grpSpPr>
        <p:sp>
          <p:nvSpPr>
            <p:cNvPr id="6692" name="Google Shape;6692;p4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4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4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4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4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44"/>
          <p:cNvGrpSpPr/>
          <p:nvPr/>
        </p:nvGrpSpPr>
        <p:grpSpPr>
          <a:xfrm>
            <a:off x="5749533" y="1387239"/>
            <a:ext cx="313365" cy="355476"/>
            <a:chOff x="-13056975" y="3212300"/>
            <a:chExt cx="311125" cy="352900"/>
          </a:xfrm>
        </p:grpSpPr>
        <p:sp>
          <p:nvSpPr>
            <p:cNvPr id="6699" name="Google Shape;6699;p4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4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4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4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44"/>
          <p:cNvGrpSpPr/>
          <p:nvPr/>
        </p:nvGrpSpPr>
        <p:grpSpPr>
          <a:xfrm>
            <a:off x="5726921" y="1828034"/>
            <a:ext cx="358588" cy="355325"/>
            <a:chOff x="-13077450" y="3647075"/>
            <a:chExt cx="356025" cy="352750"/>
          </a:xfrm>
        </p:grpSpPr>
        <p:sp>
          <p:nvSpPr>
            <p:cNvPr id="6704" name="Google Shape;6704;p4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44"/>
          <p:cNvGrpSpPr/>
          <p:nvPr/>
        </p:nvGrpSpPr>
        <p:grpSpPr>
          <a:xfrm>
            <a:off x="5738027" y="2271633"/>
            <a:ext cx="357002" cy="357037"/>
            <a:chOff x="-13079025" y="4079475"/>
            <a:chExt cx="354450" cy="354450"/>
          </a:xfrm>
        </p:grpSpPr>
        <p:sp>
          <p:nvSpPr>
            <p:cNvPr id="6708" name="Google Shape;6708;p4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4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44"/>
          <p:cNvGrpSpPr/>
          <p:nvPr/>
        </p:nvGrpSpPr>
        <p:grpSpPr>
          <a:xfrm>
            <a:off x="7511094" y="1387642"/>
            <a:ext cx="356221" cy="354670"/>
            <a:chOff x="-11292700" y="3213875"/>
            <a:chExt cx="353675" cy="352100"/>
          </a:xfrm>
        </p:grpSpPr>
        <p:sp>
          <p:nvSpPr>
            <p:cNvPr id="6713" name="Google Shape;6713;p4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4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44"/>
          <p:cNvGrpSpPr/>
          <p:nvPr/>
        </p:nvGrpSpPr>
        <p:grpSpPr>
          <a:xfrm>
            <a:off x="7505152" y="1827581"/>
            <a:ext cx="368106" cy="356232"/>
            <a:chOff x="-11299000" y="3647875"/>
            <a:chExt cx="365475" cy="353650"/>
          </a:xfrm>
        </p:grpSpPr>
        <p:sp>
          <p:nvSpPr>
            <p:cNvPr id="6721" name="Google Shape;6721;p4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4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44"/>
          <p:cNvGrpSpPr/>
          <p:nvPr/>
        </p:nvGrpSpPr>
        <p:grpSpPr>
          <a:xfrm>
            <a:off x="7520614" y="2283532"/>
            <a:ext cx="357808" cy="333240"/>
            <a:chOff x="-11295075" y="4092875"/>
            <a:chExt cx="355250" cy="330825"/>
          </a:xfrm>
        </p:grpSpPr>
        <p:sp>
          <p:nvSpPr>
            <p:cNvPr id="6728" name="Google Shape;6728;p4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44"/>
          <p:cNvGrpSpPr/>
          <p:nvPr/>
        </p:nvGrpSpPr>
        <p:grpSpPr>
          <a:xfrm>
            <a:off x="5746214" y="2746580"/>
            <a:ext cx="312585" cy="355451"/>
            <a:chOff x="-9500075" y="3180800"/>
            <a:chExt cx="310350" cy="352875"/>
          </a:xfrm>
        </p:grpSpPr>
        <p:sp>
          <p:nvSpPr>
            <p:cNvPr id="6734" name="Google Shape;6734;p4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4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4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4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44"/>
          <p:cNvGrpSpPr/>
          <p:nvPr/>
        </p:nvGrpSpPr>
        <p:grpSpPr>
          <a:xfrm>
            <a:off x="5724005" y="3222095"/>
            <a:ext cx="356221" cy="356257"/>
            <a:chOff x="-9523700" y="3614000"/>
            <a:chExt cx="353675" cy="353675"/>
          </a:xfrm>
        </p:grpSpPr>
        <p:sp>
          <p:nvSpPr>
            <p:cNvPr id="6744" name="Google Shape;6744;p4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4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4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4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4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44"/>
          <p:cNvGrpSpPr/>
          <p:nvPr/>
        </p:nvGrpSpPr>
        <p:grpSpPr>
          <a:xfrm>
            <a:off x="7508956" y="3244737"/>
            <a:ext cx="356221" cy="354670"/>
            <a:chOff x="-9523700" y="4049550"/>
            <a:chExt cx="353675" cy="352100"/>
          </a:xfrm>
        </p:grpSpPr>
        <p:sp>
          <p:nvSpPr>
            <p:cNvPr id="6754" name="Google Shape;6754;p4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4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4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4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4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4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4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44"/>
          <p:cNvGrpSpPr/>
          <p:nvPr/>
        </p:nvGrpSpPr>
        <p:grpSpPr>
          <a:xfrm>
            <a:off x="7065071" y="3244710"/>
            <a:ext cx="357002" cy="311029"/>
            <a:chOff x="-8209150" y="3659675"/>
            <a:chExt cx="354450" cy="308775"/>
          </a:xfrm>
        </p:grpSpPr>
        <p:sp>
          <p:nvSpPr>
            <p:cNvPr id="6762" name="Google Shape;6762;p4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4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4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4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4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4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44"/>
          <p:cNvGrpSpPr/>
          <p:nvPr/>
        </p:nvGrpSpPr>
        <p:grpSpPr>
          <a:xfrm>
            <a:off x="6178632" y="2273623"/>
            <a:ext cx="356221" cy="353059"/>
            <a:chOff x="-12643475" y="4081850"/>
            <a:chExt cx="353675" cy="350500"/>
          </a:xfrm>
        </p:grpSpPr>
        <p:sp>
          <p:nvSpPr>
            <p:cNvPr id="6769" name="Google Shape;6769;p4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4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4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4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3" name="Google Shape;6773;p4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4" name="Google Shape;6774;p44"/>
          <p:cNvGrpSpPr/>
          <p:nvPr/>
        </p:nvGrpSpPr>
        <p:grpSpPr>
          <a:xfrm>
            <a:off x="7961232" y="2283532"/>
            <a:ext cx="356221" cy="333240"/>
            <a:chOff x="-10858725" y="4092875"/>
            <a:chExt cx="353675" cy="330825"/>
          </a:xfrm>
        </p:grpSpPr>
        <p:sp>
          <p:nvSpPr>
            <p:cNvPr id="6775" name="Google Shape;6775;p4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4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4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4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4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4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44"/>
          <p:cNvGrpSpPr/>
          <p:nvPr/>
        </p:nvGrpSpPr>
        <p:grpSpPr>
          <a:xfrm>
            <a:off x="6219755" y="3222498"/>
            <a:ext cx="252278" cy="355451"/>
            <a:chOff x="-9039300" y="3614000"/>
            <a:chExt cx="250475" cy="352875"/>
          </a:xfrm>
        </p:grpSpPr>
        <p:sp>
          <p:nvSpPr>
            <p:cNvPr id="6782" name="Google Shape;6782;p4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4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44"/>
          <p:cNvGrpSpPr/>
          <p:nvPr/>
        </p:nvGrpSpPr>
        <p:grpSpPr>
          <a:xfrm>
            <a:off x="7951721" y="3244737"/>
            <a:ext cx="354635" cy="354670"/>
            <a:chOff x="-9088150" y="4049550"/>
            <a:chExt cx="352100" cy="352100"/>
          </a:xfrm>
        </p:grpSpPr>
        <p:sp>
          <p:nvSpPr>
            <p:cNvPr id="6785" name="Google Shape;6785;p4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4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4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4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4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4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44"/>
          <p:cNvGrpSpPr/>
          <p:nvPr/>
        </p:nvGrpSpPr>
        <p:grpSpPr>
          <a:xfrm>
            <a:off x="7086085" y="2746970"/>
            <a:ext cx="315757" cy="354670"/>
            <a:chOff x="-8191825" y="3174500"/>
            <a:chExt cx="313500" cy="352100"/>
          </a:xfrm>
        </p:grpSpPr>
        <p:sp>
          <p:nvSpPr>
            <p:cNvPr id="6792" name="Google Shape;6792;p4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4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4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44"/>
          <p:cNvGrpSpPr/>
          <p:nvPr/>
        </p:nvGrpSpPr>
        <p:grpSpPr>
          <a:xfrm>
            <a:off x="4835443" y="1387491"/>
            <a:ext cx="356221" cy="354973"/>
            <a:chOff x="-13947000" y="3212800"/>
            <a:chExt cx="353675" cy="352400"/>
          </a:xfrm>
        </p:grpSpPr>
        <p:sp>
          <p:nvSpPr>
            <p:cNvPr id="6796" name="Google Shape;6796;p4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4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8" name="Google Shape;6798;p4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44"/>
          <p:cNvGrpSpPr/>
          <p:nvPr/>
        </p:nvGrpSpPr>
        <p:grpSpPr>
          <a:xfrm>
            <a:off x="5278038" y="1386849"/>
            <a:ext cx="356221" cy="356257"/>
            <a:chOff x="-13512225" y="3211525"/>
            <a:chExt cx="353675" cy="353675"/>
          </a:xfrm>
        </p:grpSpPr>
        <p:sp>
          <p:nvSpPr>
            <p:cNvPr id="6800" name="Google Shape;6800;p4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4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4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4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4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44"/>
          <p:cNvGrpSpPr/>
          <p:nvPr/>
        </p:nvGrpSpPr>
        <p:grpSpPr>
          <a:xfrm>
            <a:off x="6168320" y="1387239"/>
            <a:ext cx="356221" cy="355476"/>
            <a:chOff x="-12643475" y="3212300"/>
            <a:chExt cx="353675" cy="352900"/>
          </a:xfrm>
        </p:grpSpPr>
        <p:sp>
          <p:nvSpPr>
            <p:cNvPr id="6806" name="Google Shape;6806;p4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4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4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4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4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4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4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4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4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44"/>
          <p:cNvGrpSpPr/>
          <p:nvPr/>
        </p:nvGrpSpPr>
        <p:grpSpPr>
          <a:xfrm>
            <a:off x="6168320" y="1839013"/>
            <a:ext cx="356221" cy="333366"/>
            <a:chOff x="-12643475" y="3657325"/>
            <a:chExt cx="353675" cy="330950"/>
          </a:xfrm>
        </p:grpSpPr>
        <p:sp>
          <p:nvSpPr>
            <p:cNvPr id="6816" name="Google Shape;6816;p4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4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4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4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4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4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44"/>
          <p:cNvGrpSpPr/>
          <p:nvPr/>
        </p:nvGrpSpPr>
        <p:grpSpPr>
          <a:xfrm>
            <a:off x="7951322" y="1387642"/>
            <a:ext cx="355416" cy="354670"/>
            <a:chOff x="-10857925" y="3213875"/>
            <a:chExt cx="352875" cy="352100"/>
          </a:xfrm>
        </p:grpSpPr>
        <p:sp>
          <p:nvSpPr>
            <p:cNvPr id="6823" name="Google Shape;6823;p4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4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4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4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4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4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4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4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4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4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44"/>
          <p:cNvGrpSpPr/>
          <p:nvPr/>
        </p:nvGrpSpPr>
        <p:grpSpPr>
          <a:xfrm>
            <a:off x="6168237" y="2747071"/>
            <a:ext cx="356096" cy="354469"/>
            <a:chOff x="-9089725" y="3180200"/>
            <a:chExt cx="353550" cy="351900"/>
          </a:xfrm>
        </p:grpSpPr>
        <p:sp>
          <p:nvSpPr>
            <p:cNvPr id="6834" name="Google Shape;6834;p4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4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44"/>
          <p:cNvGrpSpPr/>
          <p:nvPr/>
        </p:nvGrpSpPr>
        <p:grpSpPr>
          <a:xfrm>
            <a:off x="7060235" y="1826875"/>
            <a:ext cx="358588" cy="357642"/>
            <a:chOff x="7083760" y="1971660"/>
            <a:chExt cx="358588" cy="357642"/>
          </a:xfrm>
        </p:grpSpPr>
        <p:sp>
          <p:nvSpPr>
            <p:cNvPr id="6837" name="Google Shape;6837;p4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4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4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4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4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4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4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4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4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4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4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4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9" name="Google Shape;6849;p4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6850" name="Google Shape;6850;p4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54"/>
        <p:cNvGrpSpPr/>
        <p:nvPr/>
      </p:nvGrpSpPr>
      <p:grpSpPr>
        <a:xfrm>
          <a:off x="0" y="0"/>
          <a:ext cx="0" cy="0"/>
          <a:chOff x="0" y="0"/>
          <a:chExt cx="0" cy="0"/>
        </a:xfrm>
      </p:grpSpPr>
      <p:sp>
        <p:nvSpPr>
          <p:cNvPr id="6855" name="Google Shape;6855;p4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6" name="Google Shape;6856;p45"/>
          <p:cNvGrpSpPr/>
          <p:nvPr/>
        </p:nvGrpSpPr>
        <p:grpSpPr>
          <a:xfrm>
            <a:off x="719610" y="2243507"/>
            <a:ext cx="452798" cy="449473"/>
            <a:chOff x="-21322300" y="3693325"/>
            <a:chExt cx="306400" cy="304150"/>
          </a:xfrm>
        </p:grpSpPr>
        <p:sp>
          <p:nvSpPr>
            <p:cNvPr id="6857" name="Google Shape;6857;p4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4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4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4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45"/>
          <p:cNvGrpSpPr/>
          <p:nvPr/>
        </p:nvGrpSpPr>
        <p:grpSpPr>
          <a:xfrm>
            <a:off x="719019" y="2810244"/>
            <a:ext cx="453980" cy="422540"/>
            <a:chOff x="-21322300" y="4077125"/>
            <a:chExt cx="307200" cy="285925"/>
          </a:xfrm>
        </p:grpSpPr>
        <p:sp>
          <p:nvSpPr>
            <p:cNvPr id="6862" name="Google Shape;6862;p4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4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4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4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4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4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4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4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4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4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4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4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45"/>
          <p:cNvGrpSpPr/>
          <p:nvPr/>
        </p:nvGrpSpPr>
        <p:grpSpPr>
          <a:xfrm>
            <a:off x="3496195" y="1689128"/>
            <a:ext cx="451653" cy="450212"/>
            <a:chOff x="-19394200" y="3333800"/>
            <a:chExt cx="305625" cy="304650"/>
          </a:xfrm>
        </p:grpSpPr>
        <p:sp>
          <p:nvSpPr>
            <p:cNvPr id="6875" name="Google Shape;6875;p4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4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4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4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4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4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4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4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4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45"/>
          <p:cNvGrpSpPr/>
          <p:nvPr/>
        </p:nvGrpSpPr>
        <p:grpSpPr>
          <a:xfrm>
            <a:off x="3495032" y="2243580"/>
            <a:ext cx="453980" cy="449325"/>
            <a:chOff x="-19396575" y="3708500"/>
            <a:chExt cx="307200" cy="304050"/>
          </a:xfrm>
        </p:grpSpPr>
        <p:sp>
          <p:nvSpPr>
            <p:cNvPr id="6885" name="Google Shape;6885;p4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4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4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45"/>
          <p:cNvGrpSpPr/>
          <p:nvPr/>
        </p:nvGrpSpPr>
        <p:grpSpPr>
          <a:xfrm>
            <a:off x="3489212" y="2796461"/>
            <a:ext cx="465618" cy="450101"/>
            <a:chOff x="-19394200" y="4084200"/>
            <a:chExt cx="315075" cy="304575"/>
          </a:xfrm>
        </p:grpSpPr>
        <p:sp>
          <p:nvSpPr>
            <p:cNvPr id="6889" name="Google Shape;6889;p4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4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4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4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4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4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45"/>
          <p:cNvGrpSpPr/>
          <p:nvPr/>
        </p:nvGrpSpPr>
        <p:grpSpPr>
          <a:xfrm>
            <a:off x="6294923" y="1689001"/>
            <a:ext cx="400447" cy="450470"/>
            <a:chOff x="-17526750" y="3309200"/>
            <a:chExt cx="270975" cy="304825"/>
          </a:xfrm>
        </p:grpSpPr>
        <p:sp>
          <p:nvSpPr>
            <p:cNvPr id="6896" name="Google Shape;6896;p4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4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4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4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4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45"/>
          <p:cNvGrpSpPr/>
          <p:nvPr/>
        </p:nvGrpSpPr>
        <p:grpSpPr>
          <a:xfrm>
            <a:off x="6271075" y="2244173"/>
            <a:ext cx="448143" cy="448143"/>
            <a:chOff x="-17542500" y="3684100"/>
            <a:chExt cx="303250" cy="303250"/>
          </a:xfrm>
        </p:grpSpPr>
        <p:sp>
          <p:nvSpPr>
            <p:cNvPr id="6902" name="Google Shape;6902;p4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4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4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4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45"/>
          <p:cNvGrpSpPr/>
          <p:nvPr/>
        </p:nvGrpSpPr>
        <p:grpSpPr>
          <a:xfrm>
            <a:off x="6270484" y="2810817"/>
            <a:ext cx="449325" cy="421395"/>
            <a:chOff x="-17542500" y="4068450"/>
            <a:chExt cx="304050" cy="285150"/>
          </a:xfrm>
        </p:grpSpPr>
        <p:sp>
          <p:nvSpPr>
            <p:cNvPr id="6910" name="Google Shape;6910;p4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4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4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4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45"/>
          <p:cNvGrpSpPr/>
          <p:nvPr/>
        </p:nvGrpSpPr>
        <p:grpSpPr>
          <a:xfrm>
            <a:off x="3500906" y="3342211"/>
            <a:ext cx="343404" cy="449325"/>
            <a:chOff x="-15652200" y="3335975"/>
            <a:chExt cx="232375" cy="304050"/>
          </a:xfrm>
        </p:grpSpPr>
        <p:sp>
          <p:nvSpPr>
            <p:cNvPr id="6917" name="Google Shape;6917;p4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4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4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4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4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4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4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4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4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45"/>
          <p:cNvGrpSpPr/>
          <p:nvPr/>
        </p:nvGrpSpPr>
        <p:grpSpPr>
          <a:xfrm>
            <a:off x="1274819" y="2243729"/>
            <a:ext cx="449325" cy="449030"/>
            <a:chOff x="-20945825" y="3692175"/>
            <a:chExt cx="304050" cy="303850"/>
          </a:xfrm>
        </p:grpSpPr>
        <p:sp>
          <p:nvSpPr>
            <p:cNvPr id="6927" name="Google Shape;6927;p4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4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4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4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45"/>
          <p:cNvGrpSpPr/>
          <p:nvPr/>
        </p:nvGrpSpPr>
        <p:grpSpPr>
          <a:xfrm>
            <a:off x="4081644" y="1689848"/>
            <a:ext cx="372516" cy="448771"/>
            <a:chOff x="-18994100" y="3334775"/>
            <a:chExt cx="252075" cy="303675"/>
          </a:xfrm>
        </p:grpSpPr>
        <p:sp>
          <p:nvSpPr>
            <p:cNvPr id="6932" name="Google Shape;6932;p4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4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4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45"/>
          <p:cNvGrpSpPr/>
          <p:nvPr/>
        </p:nvGrpSpPr>
        <p:grpSpPr>
          <a:xfrm>
            <a:off x="4096200" y="2244743"/>
            <a:ext cx="343404" cy="446998"/>
            <a:chOff x="-18983850" y="3710075"/>
            <a:chExt cx="232375" cy="302475"/>
          </a:xfrm>
        </p:grpSpPr>
        <p:sp>
          <p:nvSpPr>
            <p:cNvPr id="6937" name="Google Shape;6937;p4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4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4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4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45"/>
          <p:cNvGrpSpPr/>
          <p:nvPr/>
        </p:nvGrpSpPr>
        <p:grpSpPr>
          <a:xfrm>
            <a:off x="1274247" y="1689573"/>
            <a:ext cx="450470" cy="449325"/>
            <a:chOff x="-20946600" y="3317850"/>
            <a:chExt cx="304825" cy="304050"/>
          </a:xfrm>
        </p:grpSpPr>
        <p:sp>
          <p:nvSpPr>
            <p:cNvPr id="6942" name="Google Shape;6942;p4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4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4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45"/>
          <p:cNvGrpSpPr/>
          <p:nvPr/>
        </p:nvGrpSpPr>
        <p:grpSpPr>
          <a:xfrm>
            <a:off x="1300422" y="2797442"/>
            <a:ext cx="398119" cy="448143"/>
            <a:chOff x="-20930075" y="4066100"/>
            <a:chExt cx="269400" cy="303250"/>
          </a:xfrm>
        </p:grpSpPr>
        <p:sp>
          <p:nvSpPr>
            <p:cNvPr id="6946" name="Google Shape;6946;p4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4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45"/>
          <p:cNvGrpSpPr/>
          <p:nvPr/>
        </p:nvGrpSpPr>
        <p:grpSpPr>
          <a:xfrm>
            <a:off x="4042667" y="2797422"/>
            <a:ext cx="450470" cy="448180"/>
            <a:chOff x="-19020075" y="4084200"/>
            <a:chExt cx="304825" cy="303275"/>
          </a:xfrm>
        </p:grpSpPr>
        <p:sp>
          <p:nvSpPr>
            <p:cNvPr id="6949" name="Google Shape;6949;p4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4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4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4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4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4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45"/>
          <p:cNvGrpSpPr/>
          <p:nvPr/>
        </p:nvGrpSpPr>
        <p:grpSpPr>
          <a:xfrm>
            <a:off x="6859931" y="1689001"/>
            <a:ext cx="396937" cy="450470"/>
            <a:chOff x="-17149475" y="3309200"/>
            <a:chExt cx="268600" cy="304825"/>
          </a:xfrm>
        </p:grpSpPr>
        <p:sp>
          <p:nvSpPr>
            <p:cNvPr id="6959" name="Google Shape;6959;p4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4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45"/>
          <p:cNvGrpSpPr/>
          <p:nvPr/>
        </p:nvGrpSpPr>
        <p:grpSpPr>
          <a:xfrm>
            <a:off x="6833737" y="2258120"/>
            <a:ext cx="449325" cy="420249"/>
            <a:chOff x="-17168375" y="3692750"/>
            <a:chExt cx="304050" cy="284375"/>
          </a:xfrm>
        </p:grpSpPr>
        <p:sp>
          <p:nvSpPr>
            <p:cNvPr id="6962" name="Google Shape;6962;p4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4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4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4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4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4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4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45"/>
          <p:cNvGrpSpPr/>
          <p:nvPr/>
        </p:nvGrpSpPr>
        <p:grpSpPr>
          <a:xfrm>
            <a:off x="6830246" y="2796852"/>
            <a:ext cx="456308" cy="449325"/>
            <a:chOff x="-17170750" y="4058800"/>
            <a:chExt cx="308775" cy="304050"/>
          </a:xfrm>
        </p:grpSpPr>
        <p:sp>
          <p:nvSpPr>
            <p:cNvPr id="6970" name="Google Shape;6970;p4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4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4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4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4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4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4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4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4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4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4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4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4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4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4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4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4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45"/>
          <p:cNvGrpSpPr/>
          <p:nvPr/>
        </p:nvGrpSpPr>
        <p:grpSpPr>
          <a:xfrm>
            <a:off x="5692143" y="3343358"/>
            <a:ext cx="450470" cy="446998"/>
            <a:chOff x="-15688425" y="3707725"/>
            <a:chExt cx="304825" cy="302475"/>
          </a:xfrm>
        </p:grpSpPr>
        <p:sp>
          <p:nvSpPr>
            <p:cNvPr id="6988" name="Google Shape;6988;p4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4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4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45"/>
          <p:cNvGrpSpPr/>
          <p:nvPr/>
        </p:nvGrpSpPr>
        <p:grpSpPr>
          <a:xfrm>
            <a:off x="1836300" y="1690441"/>
            <a:ext cx="451653" cy="447589"/>
            <a:chOff x="-20572500" y="3319025"/>
            <a:chExt cx="305625" cy="302875"/>
          </a:xfrm>
        </p:grpSpPr>
        <p:sp>
          <p:nvSpPr>
            <p:cNvPr id="6995" name="Google Shape;6995;p4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45"/>
          <p:cNvGrpSpPr/>
          <p:nvPr/>
        </p:nvGrpSpPr>
        <p:grpSpPr>
          <a:xfrm>
            <a:off x="1837463" y="2305410"/>
            <a:ext cx="449325" cy="325670"/>
            <a:chOff x="-20571700" y="3722875"/>
            <a:chExt cx="304050" cy="220375"/>
          </a:xfrm>
        </p:grpSpPr>
        <p:sp>
          <p:nvSpPr>
            <p:cNvPr id="6998" name="Google Shape;6998;p4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4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4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4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45"/>
          <p:cNvGrpSpPr/>
          <p:nvPr/>
        </p:nvGrpSpPr>
        <p:grpSpPr>
          <a:xfrm>
            <a:off x="1836891" y="2796278"/>
            <a:ext cx="450470" cy="450470"/>
            <a:chOff x="-20571700" y="4066875"/>
            <a:chExt cx="304825" cy="304825"/>
          </a:xfrm>
        </p:grpSpPr>
        <p:sp>
          <p:nvSpPr>
            <p:cNvPr id="7006" name="Google Shape;7006;p4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4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45"/>
          <p:cNvGrpSpPr/>
          <p:nvPr/>
        </p:nvGrpSpPr>
        <p:grpSpPr>
          <a:xfrm>
            <a:off x="4603593" y="1688259"/>
            <a:ext cx="453980" cy="451948"/>
            <a:chOff x="-18645175" y="3334200"/>
            <a:chExt cx="307200" cy="305825"/>
          </a:xfrm>
        </p:grpSpPr>
        <p:sp>
          <p:nvSpPr>
            <p:cNvPr id="7013" name="Google Shape;7013;p4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4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4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4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45"/>
          <p:cNvGrpSpPr/>
          <p:nvPr/>
        </p:nvGrpSpPr>
        <p:grpSpPr>
          <a:xfrm>
            <a:off x="4604184" y="2242989"/>
            <a:ext cx="452798" cy="450507"/>
            <a:chOff x="-18645175" y="3708500"/>
            <a:chExt cx="306400" cy="304850"/>
          </a:xfrm>
        </p:grpSpPr>
        <p:sp>
          <p:nvSpPr>
            <p:cNvPr id="7019" name="Google Shape;7019;p4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4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4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45"/>
          <p:cNvGrpSpPr/>
          <p:nvPr/>
        </p:nvGrpSpPr>
        <p:grpSpPr>
          <a:xfrm>
            <a:off x="4601857" y="2795630"/>
            <a:ext cx="457453" cy="451763"/>
            <a:chOff x="-18647525" y="4082625"/>
            <a:chExt cx="309550" cy="305700"/>
          </a:xfrm>
        </p:grpSpPr>
        <p:sp>
          <p:nvSpPr>
            <p:cNvPr id="7027" name="Google Shape;7027;p4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4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4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4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45"/>
          <p:cNvGrpSpPr/>
          <p:nvPr/>
        </p:nvGrpSpPr>
        <p:grpSpPr>
          <a:xfrm>
            <a:off x="7412241" y="1689592"/>
            <a:ext cx="395755" cy="449288"/>
            <a:chOff x="-16775350" y="3309200"/>
            <a:chExt cx="267800" cy="304025"/>
          </a:xfrm>
        </p:grpSpPr>
        <p:sp>
          <p:nvSpPr>
            <p:cNvPr id="7032" name="Google Shape;7032;p4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4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4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45"/>
          <p:cNvGrpSpPr/>
          <p:nvPr/>
        </p:nvGrpSpPr>
        <p:grpSpPr>
          <a:xfrm>
            <a:off x="7412241" y="2241827"/>
            <a:ext cx="395755" cy="452835"/>
            <a:chOff x="-16775350" y="3683300"/>
            <a:chExt cx="267800" cy="306425"/>
          </a:xfrm>
        </p:grpSpPr>
        <p:sp>
          <p:nvSpPr>
            <p:cNvPr id="7036" name="Google Shape;7036;p4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4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4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45"/>
          <p:cNvGrpSpPr/>
          <p:nvPr/>
        </p:nvGrpSpPr>
        <p:grpSpPr>
          <a:xfrm>
            <a:off x="7384292" y="2796870"/>
            <a:ext cx="451653" cy="449288"/>
            <a:chOff x="-16794250" y="4058225"/>
            <a:chExt cx="305625" cy="304025"/>
          </a:xfrm>
        </p:grpSpPr>
        <p:sp>
          <p:nvSpPr>
            <p:cNvPr id="7040" name="Google Shape;7040;p4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4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4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4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4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4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4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4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4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9" name="Google Shape;7049;p4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0" name="Google Shape;7050;p45"/>
          <p:cNvGrpSpPr/>
          <p:nvPr/>
        </p:nvGrpSpPr>
        <p:grpSpPr>
          <a:xfrm>
            <a:off x="2385709" y="1689573"/>
            <a:ext cx="457453" cy="449325"/>
            <a:chOff x="-20199150" y="3317850"/>
            <a:chExt cx="309550" cy="304050"/>
          </a:xfrm>
        </p:grpSpPr>
        <p:sp>
          <p:nvSpPr>
            <p:cNvPr id="7051" name="Google Shape;7051;p4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4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4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45"/>
          <p:cNvGrpSpPr/>
          <p:nvPr/>
        </p:nvGrpSpPr>
        <p:grpSpPr>
          <a:xfrm>
            <a:off x="2388036" y="2242861"/>
            <a:ext cx="452798" cy="450766"/>
            <a:chOff x="-20199150" y="3693150"/>
            <a:chExt cx="306400" cy="305025"/>
          </a:xfrm>
        </p:grpSpPr>
        <p:sp>
          <p:nvSpPr>
            <p:cNvPr id="7059" name="Google Shape;7059;p4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4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45"/>
          <p:cNvGrpSpPr/>
          <p:nvPr/>
        </p:nvGrpSpPr>
        <p:grpSpPr>
          <a:xfrm>
            <a:off x="2388609" y="2795687"/>
            <a:ext cx="451653" cy="451653"/>
            <a:chOff x="-20197575" y="4066875"/>
            <a:chExt cx="305625" cy="305625"/>
          </a:xfrm>
        </p:grpSpPr>
        <p:sp>
          <p:nvSpPr>
            <p:cNvPr id="7066" name="Google Shape;7066;p4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4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45"/>
          <p:cNvGrpSpPr/>
          <p:nvPr/>
        </p:nvGrpSpPr>
        <p:grpSpPr>
          <a:xfrm>
            <a:off x="5170827" y="1687520"/>
            <a:ext cx="449325" cy="453426"/>
            <a:chOff x="-18271050" y="3333200"/>
            <a:chExt cx="304050" cy="306825"/>
          </a:xfrm>
        </p:grpSpPr>
        <p:sp>
          <p:nvSpPr>
            <p:cNvPr id="7075" name="Google Shape;7075;p4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45"/>
          <p:cNvGrpSpPr/>
          <p:nvPr/>
        </p:nvGrpSpPr>
        <p:grpSpPr>
          <a:xfrm>
            <a:off x="5171399" y="2244171"/>
            <a:ext cx="448180" cy="448143"/>
            <a:chOff x="-18270275" y="3710875"/>
            <a:chExt cx="303275" cy="303250"/>
          </a:xfrm>
        </p:grpSpPr>
        <p:sp>
          <p:nvSpPr>
            <p:cNvPr id="7081" name="Google Shape;7081;p4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4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4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45"/>
          <p:cNvGrpSpPr/>
          <p:nvPr/>
        </p:nvGrpSpPr>
        <p:grpSpPr>
          <a:xfrm>
            <a:off x="5224951" y="2797422"/>
            <a:ext cx="341076" cy="448180"/>
            <a:chOff x="-18234025" y="4084200"/>
            <a:chExt cx="230800" cy="303275"/>
          </a:xfrm>
        </p:grpSpPr>
        <p:sp>
          <p:nvSpPr>
            <p:cNvPr id="7088" name="Google Shape;7088;p4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45"/>
          <p:cNvGrpSpPr/>
          <p:nvPr/>
        </p:nvGrpSpPr>
        <p:grpSpPr>
          <a:xfrm>
            <a:off x="2337506" y="3341641"/>
            <a:ext cx="449325" cy="450470"/>
            <a:chOff x="-16419350" y="3308400"/>
            <a:chExt cx="304050" cy="304825"/>
          </a:xfrm>
        </p:grpSpPr>
        <p:sp>
          <p:nvSpPr>
            <p:cNvPr id="7092" name="Google Shape;7092;p4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45"/>
          <p:cNvGrpSpPr/>
          <p:nvPr/>
        </p:nvGrpSpPr>
        <p:grpSpPr>
          <a:xfrm>
            <a:off x="4609062" y="3340423"/>
            <a:ext cx="395755" cy="452872"/>
            <a:chOff x="-16401225" y="3683275"/>
            <a:chExt cx="267800" cy="306450"/>
          </a:xfrm>
        </p:grpSpPr>
        <p:sp>
          <p:nvSpPr>
            <p:cNvPr id="7100" name="Google Shape;7100;p4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45"/>
          <p:cNvGrpSpPr/>
          <p:nvPr/>
        </p:nvGrpSpPr>
        <p:grpSpPr>
          <a:xfrm>
            <a:off x="7974511" y="2797062"/>
            <a:ext cx="450470" cy="448180"/>
            <a:chOff x="-16419350" y="4058200"/>
            <a:chExt cx="304825" cy="303275"/>
          </a:xfrm>
        </p:grpSpPr>
        <p:sp>
          <p:nvSpPr>
            <p:cNvPr id="7108" name="Google Shape;7108;p4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4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45"/>
          <p:cNvGrpSpPr/>
          <p:nvPr/>
        </p:nvGrpSpPr>
        <p:grpSpPr>
          <a:xfrm>
            <a:off x="4001398" y="3343080"/>
            <a:ext cx="450507" cy="447589"/>
            <a:chOff x="-15296200" y="3326900"/>
            <a:chExt cx="304850" cy="302875"/>
          </a:xfrm>
        </p:grpSpPr>
        <p:sp>
          <p:nvSpPr>
            <p:cNvPr id="7116" name="Google Shape;7116;p4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45"/>
          <p:cNvGrpSpPr/>
          <p:nvPr/>
        </p:nvGrpSpPr>
        <p:grpSpPr>
          <a:xfrm>
            <a:off x="2917051" y="1706881"/>
            <a:ext cx="486566" cy="414708"/>
            <a:chOff x="-19835275" y="3330250"/>
            <a:chExt cx="329250" cy="280625"/>
          </a:xfrm>
        </p:grpSpPr>
        <p:sp>
          <p:nvSpPr>
            <p:cNvPr id="7122" name="Google Shape;7122;p4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45"/>
          <p:cNvGrpSpPr/>
          <p:nvPr/>
        </p:nvGrpSpPr>
        <p:grpSpPr>
          <a:xfrm>
            <a:off x="2935080" y="2243470"/>
            <a:ext cx="450507" cy="449547"/>
            <a:chOff x="-19822675" y="3692750"/>
            <a:chExt cx="304850" cy="304200"/>
          </a:xfrm>
        </p:grpSpPr>
        <p:sp>
          <p:nvSpPr>
            <p:cNvPr id="7126" name="Google Shape;7126;p4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45"/>
          <p:cNvGrpSpPr/>
          <p:nvPr/>
        </p:nvGrpSpPr>
        <p:grpSpPr>
          <a:xfrm>
            <a:off x="2935672" y="2796278"/>
            <a:ext cx="449325" cy="450470"/>
            <a:chOff x="-19822675" y="4066875"/>
            <a:chExt cx="304050" cy="304825"/>
          </a:xfrm>
        </p:grpSpPr>
        <p:sp>
          <p:nvSpPr>
            <p:cNvPr id="7132" name="Google Shape;7132;p4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45"/>
          <p:cNvGrpSpPr/>
          <p:nvPr/>
        </p:nvGrpSpPr>
        <p:grpSpPr>
          <a:xfrm>
            <a:off x="5744740" y="1689571"/>
            <a:ext cx="399302" cy="449325"/>
            <a:chOff x="-17878825" y="3334400"/>
            <a:chExt cx="270200" cy="304050"/>
          </a:xfrm>
        </p:grpSpPr>
        <p:sp>
          <p:nvSpPr>
            <p:cNvPr id="7139" name="Google Shape;7139;p4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4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4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4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4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45"/>
          <p:cNvGrpSpPr/>
          <p:nvPr/>
        </p:nvGrpSpPr>
        <p:grpSpPr>
          <a:xfrm>
            <a:off x="5718565" y="2242416"/>
            <a:ext cx="451653" cy="451653"/>
            <a:chOff x="-17896150" y="3709300"/>
            <a:chExt cx="305625" cy="305625"/>
          </a:xfrm>
        </p:grpSpPr>
        <p:sp>
          <p:nvSpPr>
            <p:cNvPr id="7147" name="Google Shape;7147;p4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4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4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4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45"/>
          <p:cNvGrpSpPr/>
          <p:nvPr/>
        </p:nvGrpSpPr>
        <p:grpSpPr>
          <a:xfrm>
            <a:off x="5746495" y="2795686"/>
            <a:ext cx="395792" cy="451653"/>
            <a:chOff x="-17878025" y="4082625"/>
            <a:chExt cx="267825" cy="305625"/>
          </a:xfrm>
        </p:grpSpPr>
        <p:sp>
          <p:nvSpPr>
            <p:cNvPr id="7152" name="Google Shape;7152;p4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4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4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4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4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4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4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45"/>
          <p:cNvGrpSpPr/>
          <p:nvPr/>
        </p:nvGrpSpPr>
        <p:grpSpPr>
          <a:xfrm>
            <a:off x="2890388" y="3355015"/>
            <a:ext cx="450507" cy="423722"/>
            <a:chOff x="-16044450" y="3317850"/>
            <a:chExt cx="304850" cy="286725"/>
          </a:xfrm>
        </p:grpSpPr>
        <p:sp>
          <p:nvSpPr>
            <p:cNvPr id="7160" name="Google Shape;7160;p4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4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4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4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4" name="Google Shape;7164;p4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5" name="Google Shape;7165;p45"/>
          <p:cNvGrpSpPr/>
          <p:nvPr/>
        </p:nvGrpSpPr>
        <p:grpSpPr>
          <a:xfrm>
            <a:off x="8012905" y="2243724"/>
            <a:ext cx="373662" cy="449030"/>
            <a:chOff x="-16018450" y="4058400"/>
            <a:chExt cx="252850" cy="303850"/>
          </a:xfrm>
        </p:grpSpPr>
        <p:sp>
          <p:nvSpPr>
            <p:cNvPr id="7166" name="Google Shape;7166;p4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4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4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4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0" name="Google Shape;7170;p4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4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5"/>
        <p:cNvGrpSpPr/>
        <p:nvPr/>
      </p:nvGrpSpPr>
      <p:grpSpPr>
        <a:xfrm>
          <a:off x="0" y="0"/>
          <a:ext cx="0" cy="0"/>
          <a:chOff x="0" y="0"/>
          <a:chExt cx="0" cy="0"/>
        </a:xfrm>
      </p:grpSpPr>
      <p:grpSp>
        <p:nvGrpSpPr>
          <p:cNvPr id="7176" name="Google Shape;7176;p46"/>
          <p:cNvGrpSpPr/>
          <p:nvPr/>
        </p:nvGrpSpPr>
        <p:grpSpPr>
          <a:xfrm>
            <a:off x="829817" y="1689241"/>
            <a:ext cx="442337" cy="419623"/>
            <a:chOff x="-6696925" y="3272575"/>
            <a:chExt cx="307200" cy="291425"/>
          </a:xfrm>
        </p:grpSpPr>
        <p:sp>
          <p:nvSpPr>
            <p:cNvPr id="7177" name="Google Shape;7177;p4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4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46"/>
          <p:cNvGrpSpPr/>
          <p:nvPr/>
        </p:nvGrpSpPr>
        <p:grpSpPr>
          <a:xfrm>
            <a:off x="829799" y="2204636"/>
            <a:ext cx="442373" cy="420775"/>
            <a:chOff x="-6690625" y="3631325"/>
            <a:chExt cx="307225" cy="292225"/>
          </a:xfrm>
        </p:grpSpPr>
        <p:sp>
          <p:nvSpPr>
            <p:cNvPr id="7180" name="Google Shape;7180;p4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4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4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4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4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46"/>
          <p:cNvGrpSpPr/>
          <p:nvPr/>
        </p:nvGrpSpPr>
        <p:grpSpPr>
          <a:xfrm>
            <a:off x="851921" y="2756972"/>
            <a:ext cx="421927" cy="419371"/>
            <a:chOff x="-6689825" y="3992050"/>
            <a:chExt cx="293025" cy="291250"/>
          </a:xfrm>
        </p:grpSpPr>
        <p:sp>
          <p:nvSpPr>
            <p:cNvPr id="7186" name="Google Shape;7186;p4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4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4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4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4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4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4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4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4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4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4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4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8" name="Google Shape;7198;p4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9" name="Google Shape;7199;p46"/>
          <p:cNvGrpSpPr/>
          <p:nvPr/>
        </p:nvGrpSpPr>
        <p:grpSpPr>
          <a:xfrm>
            <a:off x="3535232" y="2205192"/>
            <a:ext cx="423043" cy="419659"/>
            <a:chOff x="-4837325" y="3612425"/>
            <a:chExt cx="293800" cy="291450"/>
          </a:xfrm>
        </p:grpSpPr>
        <p:sp>
          <p:nvSpPr>
            <p:cNvPr id="7200" name="Google Shape;7200;p4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4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4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46"/>
          <p:cNvGrpSpPr/>
          <p:nvPr/>
        </p:nvGrpSpPr>
        <p:grpSpPr>
          <a:xfrm>
            <a:off x="3548265" y="2756826"/>
            <a:ext cx="420775" cy="419659"/>
            <a:chOff x="-4837325" y="3971575"/>
            <a:chExt cx="292225" cy="291450"/>
          </a:xfrm>
        </p:grpSpPr>
        <p:sp>
          <p:nvSpPr>
            <p:cNvPr id="7204" name="Google Shape;7204;p4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4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4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4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4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4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46"/>
          <p:cNvGrpSpPr/>
          <p:nvPr/>
        </p:nvGrpSpPr>
        <p:grpSpPr>
          <a:xfrm>
            <a:off x="6240279" y="1714185"/>
            <a:ext cx="430998" cy="369730"/>
            <a:chOff x="-3037625" y="3254850"/>
            <a:chExt cx="299325" cy="256775"/>
          </a:xfrm>
        </p:grpSpPr>
        <p:sp>
          <p:nvSpPr>
            <p:cNvPr id="7211" name="Google Shape;7211;p4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4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4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4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46"/>
          <p:cNvGrpSpPr/>
          <p:nvPr/>
        </p:nvGrpSpPr>
        <p:grpSpPr>
          <a:xfrm>
            <a:off x="6244239" y="2204615"/>
            <a:ext cx="423079" cy="420811"/>
            <a:chOff x="-3031325" y="3597450"/>
            <a:chExt cx="293825" cy="292250"/>
          </a:xfrm>
        </p:grpSpPr>
        <p:sp>
          <p:nvSpPr>
            <p:cNvPr id="7216" name="Google Shape;7216;p4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4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4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4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46"/>
          <p:cNvGrpSpPr/>
          <p:nvPr/>
        </p:nvGrpSpPr>
        <p:grpSpPr>
          <a:xfrm>
            <a:off x="6256714" y="2781214"/>
            <a:ext cx="421927" cy="370882"/>
            <a:chOff x="-3030525" y="3973150"/>
            <a:chExt cx="293025" cy="257575"/>
          </a:xfrm>
        </p:grpSpPr>
        <p:sp>
          <p:nvSpPr>
            <p:cNvPr id="7221" name="Google Shape;7221;p4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4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46"/>
          <p:cNvGrpSpPr/>
          <p:nvPr/>
        </p:nvGrpSpPr>
        <p:grpSpPr>
          <a:xfrm>
            <a:off x="1358307" y="3369426"/>
            <a:ext cx="421927" cy="297195"/>
            <a:chOff x="-1199300" y="3279250"/>
            <a:chExt cx="293025" cy="206400"/>
          </a:xfrm>
        </p:grpSpPr>
        <p:sp>
          <p:nvSpPr>
            <p:cNvPr id="7224" name="Google Shape;7224;p4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4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4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46"/>
          <p:cNvGrpSpPr/>
          <p:nvPr/>
        </p:nvGrpSpPr>
        <p:grpSpPr>
          <a:xfrm>
            <a:off x="1365393" y="1688773"/>
            <a:ext cx="444605" cy="420559"/>
            <a:chOff x="-6338550" y="3272950"/>
            <a:chExt cx="308775" cy="292075"/>
          </a:xfrm>
        </p:grpSpPr>
        <p:sp>
          <p:nvSpPr>
            <p:cNvPr id="7229" name="Google Shape;7229;p4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4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4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46"/>
          <p:cNvGrpSpPr/>
          <p:nvPr/>
        </p:nvGrpSpPr>
        <p:grpSpPr>
          <a:xfrm>
            <a:off x="1376732" y="2205194"/>
            <a:ext cx="421927" cy="419659"/>
            <a:chOff x="-6329100" y="3632100"/>
            <a:chExt cx="293025" cy="291450"/>
          </a:xfrm>
        </p:grpSpPr>
        <p:sp>
          <p:nvSpPr>
            <p:cNvPr id="7233" name="Google Shape;7233;p4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4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4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46"/>
          <p:cNvGrpSpPr/>
          <p:nvPr/>
        </p:nvGrpSpPr>
        <p:grpSpPr>
          <a:xfrm>
            <a:off x="1389783" y="2756828"/>
            <a:ext cx="419623" cy="419659"/>
            <a:chOff x="-6329875" y="3992050"/>
            <a:chExt cx="291425" cy="291450"/>
          </a:xfrm>
        </p:grpSpPr>
        <p:sp>
          <p:nvSpPr>
            <p:cNvPr id="7237" name="Google Shape;7237;p4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4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4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4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46"/>
          <p:cNvGrpSpPr/>
          <p:nvPr/>
        </p:nvGrpSpPr>
        <p:grpSpPr>
          <a:xfrm>
            <a:off x="4075920" y="1687530"/>
            <a:ext cx="423079" cy="423043"/>
            <a:chOff x="-4478975" y="3251700"/>
            <a:chExt cx="293825" cy="293800"/>
          </a:xfrm>
        </p:grpSpPr>
        <p:sp>
          <p:nvSpPr>
            <p:cNvPr id="7242" name="Google Shape;7242;p4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4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4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46"/>
          <p:cNvGrpSpPr/>
          <p:nvPr/>
        </p:nvGrpSpPr>
        <p:grpSpPr>
          <a:xfrm>
            <a:off x="4075920" y="2205192"/>
            <a:ext cx="423079" cy="419659"/>
            <a:chOff x="-4475825" y="3612425"/>
            <a:chExt cx="293825" cy="291450"/>
          </a:xfrm>
        </p:grpSpPr>
        <p:sp>
          <p:nvSpPr>
            <p:cNvPr id="7246" name="Google Shape;7246;p4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4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4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46"/>
          <p:cNvGrpSpPr/>
          <p:nvPr/>
        </p:nvGrpSpPr>
        <p:grpSpPr>
          <a:xfrm>
            <a:off x="4084992" y="2756844"/>
            <a:ext cx="428730" cy="419623"/>
            <a:chOff x="-4480550" y="3970800"/>
            <a:chExt cx="297750" cy="291425"/>
          </a:xfrm>
        </p:grpSpPr>
        <p:sp>
          <p:nvSpPr>
            <p:cNvPr id="7250" name="Google Shape;7250;p4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4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46"/>
          <p:cNvGrpSpPr/>
          <p:nvPr/>
        </p:nvGrpSpPr>
        <p:grpSpPr>
          <a:xfrm>
            <a:off x="6788826" y="1689221"/>
            <a:ext cx="415123" cy="419659"/>
            <a:chOff x="-2668225" y="3239075"/>
            <a:chExt cx="288300" cy="291450"/>
          </a:xfrm>
        </p:grpSpPr>
        <p:sp>
          <p:nvSpPr>
            <p:cNvPr id="7253" name="Google Shape;7253;p4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4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4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4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4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46"/>
          <p:cNvGrpSpPr/>
          <p:nvPr/>
        </p:nvGrpSpPr>
        <p:grpSpPr>
          <a:xfrm>
            <a:off x="6785982" y="2205191"/>
            <a:ext cx="420811" cy="419659"/>
            <a:chOff x="-2671375" y="3597450"/>
            <a:chExt cx="292250" cy="291450"/>
          </a:xfrm>
        </p:grpSpPr>
        <p:sp>
          <p:nvSpPr>
            <p:cNvPr id="7259" name="Google Shape;7259;p4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4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46"/>
          <p:cNvGrpSpPr/>
          <p:nvPr/>
        </p:nvGrpSpPr>
        <p:grpSpPr>
          <a:xfrm>
            <a:off x="6796765" y="2755691"/>
            <a:ext cx="423043" cy="421927"/>
            <a:chOff x="-2670575" y="3956600"/>
            <a:chExt cx="293800" cy="293025"/>
          </a:xfrm>
        </p:grpSpPr>
        <p:sp>
          <p:nvSpPr>
            <p:cNvPr id="7262" name="Google Shape;7262;p4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4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4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4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46"/>
          <p:cNvGrpSpPr/>
          <p:nvPr/>
        </p:nvGrpSpPr>
        <p:grpSpPr>
          <a:xfrm>
            <a:off x="3054285" y="3311947"/>
            <a:ext cx="426462" cy="418363"/>
            <a:chOff x="-1183550" y="3586525"/>
            <a:chExt cx="296175" cy="290550"/>
          </a:xfrm>
        </p:grpSpPr>
        <p:sp>
          <p:nvSpPr>
            <p:cNvPr id="7267" name="Google Shape;7267;p4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4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4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4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4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4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4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4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4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46"/>
          <p:cNvGrpSpPr/>
          <p:nvPr/>
        </p:nvGrpSpPr>
        <p:grpSpPr>
          <a:xfrm>
            <a:off x="1917896" y="1689799"/>
            <a:ext cx="420811" cy="418507"/>
            <a:chOff x="-5971525" y="3273750"/>
            <a:chExt cx="292250" cy="290650"/>
          </a:xfrm>
        </p:grpSpPr>
        <p:sp>
          <p:nvSpPr>
            <p:cNvPr id="7277" name="Google Shape;7277;p4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4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46"/>
          <p:cNvGrpSpPr/>
          <p:nvPr/>
        </p:nvGrpSpPr>
        <p:grpSpPr>
          <a:xfrm>
            <a:off x="1912226" y="2203826"/>
            <a:ext cx="432150" cy="422395"/>
            <a:chOff x="-5974675" y="3632100"/>
            <a:chExt cx="300125" cy="293350"/>
          </a:xfrm>
        </p:grpSpPr>
        <p:sp>
          <p:nvSpPr>
            <p:cNvPr id="7280" name="Google Shape;7280;p4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4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4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46"/>
          <p:cNvGrpSpPr/>
          <p:nvPr/>
        </p:nvGrpSpPr>
        <p:grpSpPr>
          <a:xfrm>
            <a:off x="1942267" y="2755694"/>
            <a:ext cx="395865" cy="421927"/>
            <a:chOff x="-5971525" y="3990475"/>
            <a:chExt cx="274925" cy="293025"/>
          </a:xfrm>
        </p:grpSpPr>
        <p:sp>
          <p:nvSpPr>
            <p:cNvPr id="7284" name="Google Shape;7284;p4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4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4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4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46"/>
          <p:cNvGrpSpPr/>
          <p:nvPr/>
        </p:nvGrpSpPr>
        <p:grpSpPr>
          <a:xfrm>
            <a:off x="4615473" y="1689798"/>
            <a:ext cx="420775" cy="418507"/>
            <a:chOff x="-4118225" y="3253275"/>
            <a:chExt cx="292225" cy="290650"/>
          </a:xfrm>
        </p:grpSpPr>
        <p:sp>
          <p:nvSpPr>
            <p:cNvPr id="7289" name="Google Shape;7289;p4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4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46"/>
          <p:cNvGrpSpPr/>
          <p:nvPr/>
        </p:nvGrpSpPr>
        <p:grpSpPr>
          <a:xfrm>
            <a:off x="4665924" y="2204922"/>
            <a:ext cx="319874" cy="420199"/>
            <a:chOff x="-4082800" y="3612425"/>
            <a:chExt cx="222150" cy="291825"/>
          </a:xfrm>
        </p:grpSpPr>
        <p:sp>
          <p:nvSpPr>
            <p:cNvPr id="7292" name="Google Shape;7292;p4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4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4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46"/>
          <p:cNvGrpSpPr/>
          <p:nvPr/>
        </p:nvGrpSpPr>
        <p:grpSpPr>
          <a:xfrm>
            <a:off x="4627372" y="2769876"/>
            <a:ext cx="420775" cy="393561"/>
            <a:chOff x="-4118225" y="3990475"/>
            <a:chExt cx="292225" cy="273325"/>
          </a:xfrm>
        </p:grpSpPr>
        <p:sp>
          <p:nvSpPr>
            <p:cNvPr id="7296" name="Google Shape;7296;p4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4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4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4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46"/>
          <p:cNvGrpSpPr/>
          <p:nvPr/>
        </p:nvGrpSpPr>
        <p:grpSpPr>
          <a:xfrm>
            <a:off x="7338026" y="1688087"/>
            <a:ext cx="394713" cy="421927"/>
            <a:chOff x="-2312225" y="3238300"/>
            <a:chExt cx="274125" cy="293025"/>
          </a:xfrm>
        </p:grpSpPr>
        <p:sp>
          <p:nvSpPr>
            <p:cNvPr id="7301" name="Google Shape;7301;p4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4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46"/>
          <p:cNvGrpSpPr/>
          <p:nvPr/>
        </p:nvGrpSpPr>
        <p:grpSpPr>
          <a:xfrm>
            <a:off x="7335742" y="2756825"/>
            <a:ext cx="423079" cy="419659"/>
            <a:chOff x="-2310650" y="3958175"/>
            <a:chExt cx="293825" cy="291450"/>
          </a:xfrm>
        </p:grpSpPr>
        <p:sp>
          <p:nvSpPr>
            <p:cNvPr id="7304" name="Google Shape;7304;p4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4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46"/>
          <p:cNvGrpSpPr/>
          <p:nvPr/>
        </p:nvGrpSpPr>
        <p:grpSpPr>
          <a:xfrm>
            <a:off x="4702603" y="3308459"/>
            <a:ext cx="424159" cy="419659"/>
            <a:chOff x="-1182750" y="3962900"/>
            <a:chExt cx="294575" cy="291450"/>
          </a:xfrm>
        </p:grpSpPr>
        <p:sp>
          <p:nvSpPr>
            <p:cNvPr id="7307" name="Google Shape;7307;p4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4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4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4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4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4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4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46"/>
          <p:cNvGrpSpPr/>
          <p:nvPr/>
        </p:nvGrpSpPr>
        <p:grpSpPr>
          <a:xfrm>
            <a:off x="2455739" y="1689223"/>
            <a:ext cx="424195" cy="419659"/>
            <a:chOff x="-5611575" y="3272950"/>
            <a:chExt cx="294600" cy="291450"/>
          </a:xfrm>
        </p:grpSpPr>
        <p:sp>
          <p:nvSpPr>
            <p:cNvPr id="7315" name="Google Shape;7315;p4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4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4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4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4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46"/>
          <p:cNvGrpSpPr/>
          <p:nvPr/>
        </p:nvGrpSpPr>
        <p:grpSpPr>
          <a:xfrm>
            <a:off x="2455739" y="2205770"/>
            <a:ext cx="424195" cy="418507"/>
            <a:chOff x="-5613150" y="3632900"/>
            <a:chExt cx="294600" cy="290650"/>
          </a:xfrm>
        </p:grpSpPr>
        <p:sp>
          <p:nvSpPr>
            <p:cNvPr id="7321" name="Google Shape;7321;p4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4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46"/>
          <p:cNvGrpSpPr/>
          <p:nvPr/>
        </p:nvGrpSpPr>
        <p:grpSpPr>
          <a:xfrm>
            <a:off x="7324977" y="2153586"/>
            <a:ext cx="420811" cy="522864"/>
            <a:chOff x="-2310650" y="3525775"/>
            <a:chExt cx="292250" cy="363125"/>
          </a:xfrm>
        </p:grpSpPr>
        <p:sp>
          <p:nvSpPr>
            <p:cNvPr id="7324" name="Google Shape;7324;p4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4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4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4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46"/>
          <p:cNvGrpSpPr/>
          <p:nvPr/>
        </p:nvGrpSpPr>
        <p:grpSpPr>
          <a:xfrm>
            <a:off x="2467638" y="2756270"/>
            <a:ext cx="424195" cy="420775"/>
            <a:chOff x="-5613150" y="3991275"/>
            <a:chExt cx="294600" cy="292225"/>
          </a:xfrm>
        </p:grpSpPr>
        <p:sp>
          <p:nvSpPr>
            <p:cNvPr id="7329" name="Google Shape;7329;p4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4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4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4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4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4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4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4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4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46"/>
          <p:cNvGrpSpPr/>
          <p:nvPr/>
        </p:nvGrpSpPr>
        <p:grpSpPr>
          <a:xfrm>
            <a:off x="5139126" y="1689438"/>
            <a:ext cx="434634" cy="419227"/>
            <a:chOff x="-3768700" y="3253275"/>
            <a:chExt cx="301850" cy="291150"/>
          </a:xfrm>
        </p:grpSpPr>
        <p:sp>
          <p:nvSpPr>
            <p:cNvPr id="7339" name="Google Shape;7339;p4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4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4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46"/>
          <p:cNvGrpSpPr/>
          <p:nvPr/>
        </p:nvGrpSpPr>
        <p:grpSpPr>
          <a:xfrm>
            <a:off x="5143209" y="2217090"/>
            <a:ext cx="426462" cy="395865"/>
            <a:chOff x="-3808700" y="3628950"/>
            <a:chExt cx="296175" cy="274925"/>
          </a:xfrm>
        </p:grpSpPr>
        <p:sp>
          <p:nvSpPr>
            <p:cNvPr id="7343" name="Google Shape;7343;p4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4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4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46"/>
          <p:cNvGrpSpPr/>
          <p:nvPr/>
        </p:nvGrpSpPr>
        <p:grpSpPr>
          <a:xfrm>
            <a:off x="5208420" y="2756412"/>
            <a:ext cx="419443" cy="420487"/>
            <a:chOff x="-3771675" y="3971775"/>
            <a:chExt cx="291300" cy="292025"/>
          </a:xfrm>
        </p:grpSpPr>
        <p:sp>
          <p:nvSpPr>
            <p:cNvPr id="7347" name="Google Shape;7347;p4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4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4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4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4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46"/>
          <p:cNvGrpSpPr/>
          <p:nvPr/>
        </p:nvGrpSpPr>
        <p:grpSpPr>
          <a:xfrm>
            <a:off x="7869864" y="1716461"/>
            <a:ext cx="420271" cy="320774"/>
            <a:chOff x="-1951475" y="3273100"/>
            <a:chExt cx="291875" cy="222775"/>
          </a:xfrm>
        </p:grpSpPr>
        <p:sp>
          <p:nvSpPr>
            <p:cNvPr id="7353" name="Google Shape;7353;p4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4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4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46"/>
          <p:cNvGrpSpPr/>
          <p:nvPr/>
        </p:nvGrpSpPr>
        <p:grpSpPr>
          <a:xfrm>
            <a:off x="7867344" y="2205191"/>
            <a:ext cx="425310" cy="419659"/>
            <a:chOff x="-1951475" y="3597450"/>
            <a:chExt cx="295375" cy="291450"/>
          </a:xfrm>
        </p:grpSpPr>
        <p:sp>
          <p:nvSpPr>
            <p:cNvPr id="7357" name="Google Shape;7357;p4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4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4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4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46"/>
          <p:cNvGrpSpPr/>
          <p:nvPr/>
        </p:nvGrpSpPr>
        <p:grpSpPr>
          <a:xfrm>
            <a:off x="7869595" y="2756825"/>
            <a:ext cx="444605" cy="419659"/>
            <a:chOff x="-1960150" y="3956600"/>
            <a:chExt cx="308775" cy="291450"/>
          </a:xfrm>
        </p:grpSpPr>
        <p:sp>
          <p:nvSpPr>
            <p:cNvPr id="7362" name="Google Shape;7362;p4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4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46"/>
          <p:cNvGrpSpPr/>
          <p:nvPr/>
        </p:nvGrpSpPr>
        <p:grpSpPr>
          <a:xfrm>
            <a:off x="1923633" y="3307636"/>
            <a:ext cx="420775" cy="420775"/>
            <a:chOff x="-804700" y="3226500"/>
            <a:chExt cx="292225" cy="292225"/>
          </a:xfrm>
        </p:grpSpPr>
        <p:sp>
          <p:nvSpPr>
            <p:cNvPr id="7365" name="Google Shape;7365;p4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4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4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4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4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4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4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46"/>
          <p:cNvGrpSpPr/>
          <p:nvPr/>
        </p:nvGrpSpPr>
        <p:grpSpPr>
          <a:xfrm>
            <a:off x="3003724" y="1688647"/>
            <a:ext cx="420775" cy="420811"/>
            <a:chOff x="-5251625" y="3272950"/>
            <a:chExt cx="292225" cy="292250"/>
          </a:xfrm>
        </p:grpSpPr>
        <p:sp>
          <p:nvSpPr>
            <p:cNvPr id="7373" name="Google Shape;7373;p4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4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4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46"/>
          <p:cNvGrpSpPr/>
          <p:nvPr/>
        </p:nvGrpSpPr>
        <p:grpSpPr>
          <a:xfrm>
            <a:off x="3000322" y="2204348"/>
            <a:ext cx="427578" cy="421351"/>
            <a:chOff x="-5254775" y="3631325"/>
            <a:chExt cx="296950" cy="292625"/>
          </a:xfrm>
        </p:grpSpPr>
        <p:sp>
          <p:nvSpPr>
            <p:cNvPr id="7377" name="Google Shape;7377;p4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4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4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4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4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4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4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46"/>
          <p:cNvGrpSpPr/>
          <p:nvPr/>
        </p:nvGrpSpPr>
        <p:grpSpPr>
          <a:xfrm>
            <a:off x="3016181" y="2756270"/>
            <a:ext cx="419659" cy="420775"/>
            <a:chOff x="-5251625" y="3991275"/>
            <a:chExt cx="291450" cy="292225"/>
          </a:xfrm>
        </p:grpSpPr>
        <p:sp>
          <p:nvSpPr>
            <p:cNvPr id="7385" name="Google Shape;7385;p4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4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4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4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4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46"/>
          <p:cNvGrpSpPr/>
          <p:nvPr/>
        </p:nvGrpSpPr>
        <p:grpSpPr>
          <a:xfrm>
            <a:off x="5756763" y="1689240"/>
            <a:ext cx="319874" cy="419623"/>
            <a:chOff x="-3365275" y="3253275"/>
            <a:chExt cx="222150" cy="291425"/>
          </a:xfrm>
        </p:grpSpPr>
        <p:sp>
          <p:nvSpPr>
            <p:cNvPr id="7391" name="Google Shape;7391;p4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4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46"/>
          <p:cNvGrpSpPr/>
          <p:nvPr/>
        </p:nvGrpSpPr>
        <p:grpSpPr>
          <a:xfrm>
            <a:off x="5730701" y="2204058"/>
            <a:ext cx="371998" cy="421927"/>
            <a:chOff x="-3383375" y="3611625"/>
            <a:chExt cx="258350" cy="293025"/>
          </a:xfrm>
        </p:grpSpPr>
        <p:sp>
          <p:nvSpPr>
            <p:cNvPr id="7394" name="Google Shape;7394;p4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4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46"/>
          <p:cNvGrpSpPr/>
          <p:nvPr/>
        </p:nvGrpSpPr>
        <p:grpSpPr>
          <a:xfrm>
            <a:off x="5793050" y="2756826"/>
            <a:ext cx="271097" cy="419659"/>
            <a:chOff x="-3347950" y="3971575"/>
            <a:chExt cx="188275" cy="291450"/>
          </a:xfrm>
        </p:grpSpPr>
        <p:sp>
          <p:nvSpPr>
            <p:cNvPr id="7397" name="Google Shape;7397;p4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4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4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46"/>
          <p:cNvGrpSpPr/>
          <p:nvPr/>
        </p:nvGrpSpPr>
        <p:grpSpPr>
          <a:xfrm>
            <a:off x="842909" y="3307061"/>
            <a:ext cx="371998" cy="421927"/>
            <a:chOff x="-1575775" y="3238300"/>
            <a:chExt cx="258350" cy="293025"/>
          </a:xfrm>
        </p:grpSpPr>
        <p:sp>
          <p:nvSpPr>
            <p:cNvPr id="7401" name="Google Shape;7401;p4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4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4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4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4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46"/>
          <p:cNvGrpSpPr/>
          <p:nvPr/>
        </p:nvGrpSpPr>
        <p:grpSpPr>
          <a:xfrm>
            <a:off x="2487807" y="3309051"/>
            <a:ext cx="423079" cy="424159"/>
            <a:chOff x="-1591550" y="3597475"/>
            <a:chExt cx="293825" cy="294575"/>
          </a:xfrm>
        </p:grpSpPr>
        <p:sp>
          <p:nvSpPr>
            <p:cNvPr id="7407" name="Google Shape;7407;p4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4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4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46"/>
          <p:cNvGrpSpPr/>
          <p:nvPr/>
        </p:nvGrpSpPr>
        <p:grpSpPr>
          <a:xfrm>
            <a:off x="4137277" y="3318663"/>
            <a:ext cx="421927" cy="399248"/>
            <a:chOff x="-1592325" y="3957400"/>
            <a:chExt cx="293025" cy="277275"/>
          </a:xfrm>
        </p:grpSpPr>
        <p:sp>
          <p:nvSpPr>
            <p:cNvPr id="7411" name="Google Shape;7411;p4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4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4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4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46"/>
          <p:cNvGrpSpPr/>
          <p:nvPr/>
        </p:nvGrpSpPr>
        <p:grpSpPr>
          <a:xfrm>
            <a:off x="3624147" y="3310744"/>
            <a:ext cx="369730" cy="420775"/>
            <a:chOff x="-778700" y="3612425"/>
            <a:chExt cx="256775" cy="292225"/>
          </a:xfrm>
        </p:grpSpPr>
        <p:sp>
          <p:nvSpPr>
            <p:cNvPr id="7416" name="Google Shape;7416;p4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4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4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4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4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4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46"/>
          <p:cNvGrpSpPr/>
          <p:nvPr/>
        </p:nvGrpSpPr>
        <p:grpSpPr>
          <a:xfrm>
            <a:off x="6095649" y="3828305"/>
            <a:ext cx="340731" cy="387641"/>
            <a:chOff x="7728464" y="1561258"/>
            <a:chExt cx="349719" cy="397866"/>
          </a:xfrm>
        </p:grpSpPr>
        <p:sp>
          <p:nvSpPr>
            <p:cNvPr id="7423" name="Google Shape;7423;p4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4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46"/>
          <p:cNvGrpSpPr/>
          <p:nvPr/>
        </p:nvGrpSpPr>
        <p:grpSpPr>
          <a:xfrm>
            <a:off x="4018617" y="3828305"/>
            <a:ext cx="387681" cy="387641"/>
            <a:chOff x="5611350" y="1561258"/>
            <a:chExt cx="397907" cy="397866"/>
          </a:xfrm>
        </p:grpSpPr>
        <p:sp>
          <p:nvSpPr>
            <p:cNvPr id="7426" name="Google Shape;7426;p4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4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4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4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46"/>
          <p:cNvGrpSpPr/>
          <p:nvPr/>
        </p:nvGrpSpPr>
        <p:grpSpPr>
          <a:xfrm>
            <a:off x="4537903" y="3925571"/>
            <a:ext cx="387610" cy="193109"/>
            <a:chOff x="6140660" y="1661097"/>
            <a:chExt cx="397835" cy="198202"/>
          </a:xfrm>
        </p:grpSpPr>
        <p:sp>
          <p:nvSpPr>
            <p:cNvPr id="7431" name="Google Shape;7431;p4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4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4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4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46"/>
          <p:cNvGrpSpPr/>
          <p:nvPr/>
        </p:nvGrpSpPr>
        <p:grpSpPr>
          <a:xfrm>
            <a:off x="5057118" y="3828305"/>
            <a:ext cx="387681" cy="387641"/>
            <a:chOff x="6669907" y="1561258"/>
            <a:chExt cx="397907" cy="397866"/>
          </a:xfrm>
        </p:grpSpPr>
        <p:sp>
          <p:nvSpPr>
            <p:cNvPr id="7436" name="Google Shape;7436;p4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4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4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4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4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46"/>
          <p:cNvGrpSpPr/>
          <p:nvPr/>
        </p:nvGrpSpPr>
        <p:grpSpPr>
          <a:xfrm>
            <a:off x="1942348" y="3885842"/>
            <a:ext cx="387681" cy="272572"/>
            <a:chOff x="3386036" y="1746339"/>
            <a:chExt cx="397907" cy="279762"/>
          </a:xfrm>
        </p:grpSpPr>
        <p:sp>
          <p:nvSpPr>
            <p:cNvPr id="7442" name="Google Shape;7442;p4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4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46"/>
          <p:cNvGrpSpPr/>
          <p:nvPr/>
        </p:nvGrpSpPr>
        <p:grpSpPr>
          <a:xfrm>
            <a:off x="2980045" y="3828288"/>
            <a:ext cx="387681" cy="387681"/>
            <a:chOff x="4417380" y="1687279"/>
            <a:chExt cx="397907" cy="397907"/>
          </a:xfrm>
        </p:grpSpPr>
        <p:sp>
          <p:nvSpPr>
            <p:cNvPr id="7445" name="Google Shape;7445;p4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4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46"/>
          <p:cNvGrpSpPr/>
          <p:nvPr/>
        </p:nvGrpSpPr>
        <p:grpSpPr>
          <a:xfrm>
            <a:off x="7926526" y="3308537"/>
            <a:ext cx="387661" cy="387661"/>
            <a:chOff x="2869999" y="1687279"/>
            <a:chExt cx="397887" cy="397887"/>
          </a:xfrm>
        </p:grpSpPr>
        <p:sp>
          <p:nvSpPr>
            <p:cNvPr id="7448" name="Google Shape;7448;p4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4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46"/>
          <p:cNvGrpSpPr/>
          <p:nvPr/>
        </p:nvGrpSpPr>
        <p:grpSpPr>
          <a:xfrm>
            <a:off x="2461634" y="3828664"/>
            <a:ext cx="386807" cy="386929"/>
            <a:chOff x="3902887" y="1687655"/>
            <a:chExt cx="397010" cy="397135"/>
          </a:xfrm>
        </p:grpSpPr>
        <p:sp>
          <p:nvSpPr>
            <p:cNvPr id="7451" name="Google Shape;7451;p4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4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46"/>
          <p:cNvGrpSpPr/>
          <p:nvPr/>
        </p:nvGrpSpPr>
        <p:grpSpPr>
          <a:xfrm>
            <a:off x="3499331" y="3828344"/>
            <a:ext cx="387681" cy="387681"/>
            <a:chOff x="4933458" y="1687279"/>
            <a:chExt cx="397907" cy="397907"/>
          </a:xfrm>
        </p:grpSpPr>
        <p:sp>
          <p:nvSpPr>
            <p:cNvPr id="7454" name="Google Shape;7454;p4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4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46"/>
          <p:cNvGrpSpPr/>
          <p:nvPr/>
        </p:nvGrpSpPr>
        <p:grpSpPr>
          <a:xfrm>
            <a:off x="5273586" y="3308775"/>
            <a:ext cx="387681" cy="387661"/>
            <a:chOff x="266768" y="1721375"/>
            <a:chExt cx="397907" cy="397887"/>
          </a:xfrm>
        </p:grpSpPr>
        <p:sp>
          <p:nvSpPr>
            <p:cNvPr id="7457" name="Google Shape;7457;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46"/>
          <p:cNvGrpSpPr/>
          <p:nvPr/>
        </p:nvGrpSpPr>
        <p:grpSpPr>
          <a:xfrm>
            <a:off x="7395588" y="3308924"/>
            <a:ext cx="387539" cy="386888"/>
            <a:chOff x="2408992" y="1722875"/>
            <a:chExt cx="397761" cy="397093"/>
          </a:xfrm>
        </p:grpSpPr>
        <p:sp>
          <p:nvSpPr>
            <p:cNvPr id="7460" name="Google Shape;7460;p4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4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46"/>
          <p:cNvGrpSpPr/>
          <p:nvPr/>
        </p:nvGrpSpPr>
        <p:grpSpPr>
          <a:xfrm>
            <a:off x="5576404" y="3828305"/>
            <a:ext cx="387641" cy="387641"/>
            <a:chOff x="7199196" y="1561258"/>
            <a:chExt cx="397866" cy="397866"/>
          </a:xfrm>
        </p:grpSpPr>
        <p:sp>
          <p:nvSpPr>
            <p:cNvPr id="7463" name="Google Shape;7463;p4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4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4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46"/>
          <p:cNvGrpSpPr/>
          <p:nvPr/>
        </p:nvGrpSpPr>
        <p:grpSpPr>
          <a:xfrm>
            <a:off x="6332282" y="3308537"/>
            <a:ext cx="387661" cy="387661"/>
            <a:chOff x="1379798" y="1723250"/>
            <a:chExt cx="397887" cy="397887"/>
          </a:xfrm>
        </p:grpSpPr>
        <p:sp>
          <p:nvSpPr>
            <p:cNvPr id="7467" name="Google Shape;7467;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46"/>
          <p:cNvGrpSpPr/>
          <p:nvPr/>
        </p:nvGrpSpPr>
        <p:grpSpPr>
          <a:xfrm>
            <a:off x="5801242" y="3308537"/>
            <a:ext cx="387641" cy="387661"/>
            <a:chOff x="864491" y="1723250"/>
            <a:chExt cx="397866" cy="397887"/>
          </a:xfrm>
        </p:grpSpPr>
        <p:sp>
          <p:nvSpPr>
            <p:cNvPr id="7472" name="Google Shape;7472;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5" name="Google Shape;7475;p4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6" name="Google Shape;7476;p46"/>
          <p:cNvGrpSpPr/>
          <p:nvPr/>
        </p:nvGrpSpPr>
        <p:grpSpPr>
          <a:xfrm>
            <a:off x="6568070" y="3827060"/>
            <a:ext cx="388966" cy="388966"/>
            <a:chOff x="1190625" y="238125"/>
            <a:chExt cx="5235075" cy="5235075"/>
          </a:xfrm>
        </p:grpSpPr>
        <p:sp>
          <p:nvSpPr>
            <p:cNvPr id="7477" name="Google Shape;7477;p4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4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4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83"/>
        <p:cNvGrpSpPr/>
        <p:nvPr/>
      </p:nvGrpSpPr>
      <p:grpSpPr>
        <a:xfrm>
          <a:off x="0" y="0"/>
          <a:ext cx="0" cy="0"/>
          <a:chOff x="0" y="0"/>
          <a:chExt cx="0" cy="0"/>
        </a:xfrm>
      </p:grpSpPr>
      <p:pic>
        <p:nvPicPr>
          <p:cNvPr id="7484" name="Google Shape;7484;p4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2"/>
          <p:cNvSpPr txBox="1">
            <a:spLocks noGrp="1"/>
          </p:cNvSpPr>
          <p:nvPr>
            <p:ph type="title" idx="2"/>
          </p:nvPr>
        </p:nvSpPr>
        <p:spPr>
          <a:xfrm>
            <a:off x="2276700" y="1862250"/>
            <a:ext cx="4590600" cy="14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Percursos</a:t>
            </a:r>
            <a:endParaRPr dirty="0"/>
          </a:p>
        </p:txBody>
      </p:sp>
      <p:sp>
        <p:nvSpPr>
          <p:cNvPr id="239" name="Google Shape;239;p22"/>
          <p:cNvSpPr/>
          <p:nvPr/>
        </p:nvSpPr>
        <p:spPr>
          <a:xfrm>
            <a:off x="2960400" y="4226375"/>
            <a:ext cx="32232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extLst>
      <p:ext uri="{BB962C8B-B14F-4D97-AF65-F5344CB8AC3E}">
        <p14:creationId xmlns:p14="http://schemas.microsoft.com/office/powerpoint/2010/main" val="396422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Percursos</a:t>
            </a:r>
            <a:r>
              <a:rPr lang="en" dirty="0"/>
              <a:t> </a:t>
            </a:r>
            <a:r>
              <a:rPr lang="en" dirty="0" err="1"/>
              <a:t>Criados</a:t>
            </a:r>
            <a:endParaRPr dirty="0"/>
          </a:p>
        </p:txBody>
      </p:sp>
      <p:sp>
        <p:nvSpPr>
          <p:cNvPr id="262" name="Google Shape;262;p25"/>
          <p:cNvSpPr/>
          <p:nvPr/>
        </p:nvSpPr>
        <p:spPr>
          <a:xfrm>
            <a:off x="822200" y="1076625"/>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 name="Google Shape;264;p25"/>
          <p:cNvSpPr txBox="1">
            <a:spLocks noGrp="1"/>
          </p:cNvSpPr>
          <p:nvPr>
            <p:ph type="subTitle" idx="2"/>
          </p:nvPr>
        </p:nvSpPr>
        <p:spPr>
          <a:xfrm>
            <a:off x="720000" y="1379466"/>
            <a:ext cx="7703999" cy="17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solidFill>
                  <a:schemeClr val="dk2"/>
                </a:solidFill>
              </a:rPr>
              <a:t>Os percursos serão criados com base na análise de grafos, procurando efetuar a entrega de uma forma que minimize o consumo energético</a:t>
            </a:r>
            <a:endParaRPr b="1" dirty="0">
              <a:solidFill>
                <a:schemeClr val="dk2"/>
              </a:solidFill>
            </a:endParaRPr>
          </a:p>
        </p:txBody>
      </p:sp>
      <p:pic>
        <p:nvPicPr>
          <p:cNvPr id="5" name="Picture 4" descr="Uma imagem com captura de ecrã, file, mapa, texto&#10;&#10;Descrição gerada automaticamente">
            <a:extLst>
              <a:ext uri="{FF2B5EF4-FFF2-40B4-BE49-F238E27FC236}">
                <a16:creationId xmlns:a16="http://schemas.microsoft.com/office/drawing/2014/main" id="{D190ADCD-74D9-559E-1D48-D3C15C7F96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1979" y="1936115"/>
            <a:ext cx="5400040" cy="32073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Construtores</a:t>
            </a:r>
            <a:r>
              <a:rPr lang="en" dirty="0"/>
              <a:t> e </a:t>
            </a:r>
            <a:r>
              <a:rPr lang="en" dirty="0" err="1"/>
              <a:t>criação</a:t>
            </a:r>
            <a:r>
              <a:rPr lang="en" dirty="0"/>
              <a:t> de </a:t>
            </a:r>
            <a:r>
              <a:rPr lang="en" dirty="0" err="1"/>
              <a:t>estruturas</a:t>
            </a:r>
            <a:endParaRPr dirty="0"/>
          </a:p>
        </p:txBody>
      </p:sp>
      <p:sp>
        <p:nvSpPr>
          <p:cNvPr id="270" name="Google Shape;270;p26"/>
          <p:cNvSpPr/>
          <p:nvPr/>
        </p:nvSpPr>
        <p:spPr>
          <a:xfrm>
            <a:off x="822200" y="1076625"/>
            <a:ext cx="6211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2" name="Picture 1" descr="Uma imagem com texto, captura de ecrã, software&#10;&#10;Descrição gerada automaticamente">
            <a:extLst>
              <a:ext uri="{FF2B5EF4-FFF2-40B4-BE49-F238E27FC236}">
                <a16:creationId xmlns:a16="http://schemas.microsoft.com/office/drawing/2014/main" id="{C9B41623-E2B9-8310-99E5-E478D27745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200" y="1609425"/>
            <a:ext cx="2691130" cy="2457450"/>
          </a:xfrm>
          <a:prstGeom prst="rect">
            <a:avLst/>
          </a:prstGeom>
        </p:spPr>
      </p:pic>
      <p:pic>
        <p:nvPicPr>
          <p:cNvPr id="3" name="Imagem 1" descr="Uma imagem com texto, captura de ecrã, Tipo de letra&#10;&#10;Descrição gerada automaticamente">
            <a:extLst>
              <a:ext uri="{FF2B5EF4-FFF2-40B4-BE49-F238E27FC236}">
                <a16:creationId xmlns:a16="http://schemas.microsoft.com/office/drawing/2014/main" id="{9B105DBB-C12E-3193-4144-8F65603DC2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1470" y="2352241"/>
            <a:ext cx="4518660" cy="771525"/>
          </a:xfrm>
          <a:prstGeom prst="rect">
            <a:avLst/>
          </a:prstGeom>
        </p:spPr>
      </p:pic>
      <p:sp>
        <p:nvSpPr>
          <p:cNvPr id="4" name="TextBox 3">
            <a:extLst>
              <a:ext uri="{FF2B5EF4-FFF2-40B4-BE49-F238E27FC236}">
                <a16:creationId xmlns:a16="http://schemas.microsoft.com/office/drawing/2014/main" id="{09FB77F2-5C91-D104-414F-B048AAA70791}"/>
              </a:ext>
            </a:extLst>
          </p:cNvPr>
          <p:cNvSpPr txBox="1"/>
          <p:nvPr/>
        </p:nvSpPr>
        <p:spPr>
          <a:xfrm>
            <a:off x="1015847" y="4066875"/>
            <a:ext cx="2303836" cy="307777"/>
          </a:xfrm>
          <a:prstGeom prst="rect">
            <a:avLst/>
          </a:prstGeom>
          <a:noFill/>
        </p:spPr>
        <p:txBody>
          <a:bodyPr wrap="none" rtlCol="0">
            <a:spAutoFit/>
          </a:bodyPr>
          <a:lstStyle/>
          <a:p>
            <a:r>
              <a:rPr lang="en-PT" dirty="0"/>
              <a:t>Construtor da classe Node</a:t>
            </a:r>
          </a:p>
        </p:txBody>
      </p:sp>
      <p:sp>
        <p:nvSpPr>
          <p:cNvPr id="5" name="TextBox 4">
            <a:extLst>
              <a:ext uri="{FF2B5EF4-FFF2-40B4-BE49-F238E27FC236}">
                <a16:creationId xmlns:a16="http://schemas.microsoft.com/office/drawing/2014/main" id="{4C38DA16-D0BF-77E5-FDD0-9DA4E5881A5A}"/>
              </a:ext>
            </a:extLst>
          </p:cNvPr>
          <p:cNvSpPr txBox="1"/>
          <p:nvPr/>
        </p:nvSpPr>
        <p:spPr>
          <a:xfrm>
            <a:off x="5248882" y="3123766"/>
            <a:ext cx="2372765" cy="307777"/>
          </a:xfrm>
          <a:prstGeom prst="rect">
            <a:avLst/>
          </a:prstGeom>
          <a:noFill/>
        </p:spPr>
        <p:txBody>
          <a:bodyPr wrap="none" rtlCol="0">
            <a:spAutoFit/>
          </a:bodyPr>
          <a:lstStyle/>
          <a:p>
            <a:r>
              <a:rPr lang="en-PT" dirty="0"/>
              <a:t>Construtor da classe Graph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2"/>
          <p:cNvSpPr txBox="1">
            <a:spLocks noGrp="1"/>
          </p:cNvSpPr>
          <p:nvPr>
            <p:ph type="title" idx="2"/>
          </p:nvPr>
        </p:nvSpPr>
        <p:spPr>
          <a:xfrm>
            <a:off x="1138350" y="1862250"/>
            <a:ext cx="6867300" cy="14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Algoritmos</a:t>
            </a:r>
            <a:r>
              <a:rPr lang="en" dirty="0"/>
              <a:t> </a:t>
            </a:r>
            <a:r>
              <a:rPr lang="en" dirty="0" err="1"/>
              <a:t>implementados</a:t>
            </a:r>
            <a:endParaRPr dirty="0"/>
          </a:p>
        </p:txBody>
      </p:sp>
      <p:sp>
        <p:nvSpPr>
          <p:cNvPr id="239" name="Google Shape;239;p22"/>
          <p:cNvSpPr/>
          <p:nvPr/>
        </p:nvSpPr>
        <p:spPr>
          <a:xfrm>
            <a:off x="2960400" y="2925995"/>
            <a:ext cx="32232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 name="TextBox 1">
            <a:extLst>
              <a:ext uri="{FF2B5EF4-FFF2-40B4-BE49-F238E27FC236}">
                <a16:creationId xmlns:a16="http://schemas.microsoft.com/office/drawing/2014/main" id="{75A59130-0F8A-6DBB-90E6-9A621A1951B2}"/>
              </a:ext>
            </a:extLst>
          </p:cNvPr>
          <p:cNvSpPr txBox="1"/>
          <p:nvPr/>
        </p:nvSpPr>
        <p:spPr>
          <a:xfrm>
            <a:off x="2975248" y="3225228"/>
            <a:ext cx="3193503" cy="400110"/>
          </a:xfrm>
          <a:prstGeom prst="rect">
            <a:avLst/>
          </a:prstGeom>
          <a:noFill/>
        </p:spPr>
        <p:txBody>
          <a:bodyPr wrap="none" rtlCol="0">
            <a:spAutoFit/>
          </a:bodyPr>
          <a:lstStyle/>
          <a:p>
            <a:r>
              <a:rPr lang="en-PT" sz="2000" b="1" dirty="0">
                <a:solidFill>
                  <a:schemeClr val="dk2"/>
                </a:solidFill>
                <a:latin typeface="Inter"/>
                <a:ea typeface="Inter"/>
                <a:sym typeface="Inter"/>
              </a:rPr>
              <a:t>Pesquisa não informada</a:t>
            </a:r>
          </a:p>
        </p:txBody>
      </p:sp>
    </p:spTree>
    <p:extLst>
      <p:ext uri="{BB962C8B-B14F-4D97-AF65-F5344CB8AC3E}">
        <p14:creationId xmlns:p14="http://schemas.microsoft.com/office/powerpoint/2010/main" val="260391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DFS – Depth First Search</a:t>
            </a:r>
            <a:endParaRPr dirty="0"/>
          </a:p>
        </p:txBody>
      </p:sp>
      <p:sp>
        <p:nvSpPr>
          <p:cNvPr id="262" name="Google Shape;262;p25"/>
          <p:cNvSpPr/>
          <p:nvPr/>
        </p:nvSpPr>
        <p:spPr>
          <a:xfrm>
            <a:off x="822200" y="1076625"/>
            <a:ext cx="4270800" cy="3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4" name="Google Shape;264;p25"/>
          <p:cNvSpPr txBox="1">
            <a:spLocks noGrp="1"/>
          </p:cNvSpPr>
          <p:nvPr>
            <p:ph type="subTitle" idx="2"/>
          </p:nvPr>
        </p:nvSpPr>
        <p:spPr>
          <a:xfrm>
            <a:off x="720000" y="1379466"/>
            <a:ext cx="7703999" cy="892679"/>
          </a:xfrm>
          <a:prstGeom prst="rect">
            <a:avLst/>
          </a:prstGeom>
        </p:spPr>
        <p:txBody>
          <a:bodyPr spcFirstLastPara="1" wrap="square" lIns="91425" tIns="91425" rIns="91425" bIns="91425" anchor="t" anchorCtr="0">
            <a:noAutofit/>
          </a:bodyPr>
          <a:lstStyle/>
          <a:p>
            <a:pPr marL="0" indent="0">
              <a:buNone/>
            </a:pPr>
            <a:r>
              <a:rPr lang="pt-PT" b="1" dirty="0"/>
              <a:t>Conceito: </a:t>
            </a:r>
            <a:r>
              <a:rPr lang="pt-PT" dirty="0"/>
              <a:t>O DFS é um algoritmo de pesquisa que começa num nodo inicial e explora tão profundamente quanto possível ao longo de cada ramo antes de retroceder.</a:t>
            </a:r>
          </a:p>
          <a:p>
            <a:pPr marL="0" lvl="0" indent="0" algn="l" rtl="0">
              <a:spcBef>
                <a:spcPts val="0"/>
              </a:spcBef>
              <a:spcAft>
                <a:spcPts val="0"/>
              </a:spcAft>
              <a:buNone/>
            </a:pPr>
            <a:endParaRPr b="1" dirty="0">
              <a:solidFill>
                <a:schemeClr val="dk2"/>
              </a:solidFill>
            </a:endParaRPr>
          </a:p>
        </p:txBody>
      </p:sp>
      <p:pic>
        <p:nvPicPr>
          <p:cNvPr id="2" name="Imagem 2" descr="Uma imagem com texto, captura de ecrã, software&#10;&#10;Descrição gerada automaticamente">
            <a:extLst>
              <a:ext uri="{FF2B5EF4-FFF2-40B4-BE49-F238E27FC236}">
                <a16:creationId xmlns:a16="http://schemas.microsoft.com/office/drawing/2014/main" id="{133AE8E5-FEAF-B384-48A8-2870B7F13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200" y="2161308"/>
            <a:ext cx="3803411" cy="2507342"/>
          </a:xfrm>
          <a:prstGeom prst="rect">
            <a:avLst/>
          </a:prstGeom>
        </p:spPr>
      </p:pic>
      <p:sp>
        <p:nvSpPr>
          <p:cNvPr id="3" name="TextBox 2">
            <a:extLst>
              <a:ext uri="{FF2B5EF4-FFF2-40B4-BE49-F238E27FC236}">
                <a16:creationId xmlns:a16="http://schemas.microsoft.com/office/drawing/2014/main" id="{9C356367-EEC6-BFE3-A5D5-2E3BEDC08DC5}"/>
              </a:ext>
            </a:extLst>
          </p:cNvPr>
          <p:cNvSpPr txBox="1"/>
          <p:nvPr/>
        </p:nvSpPr>
        <p:spPr>
          <a:xfrm>
            <a:off x="4973782" y="2538386"/>
            <a:ext cx="4170218" cy="1384995"/>
          </a:xfrm>
          <a:prstGeom prst="rect">
            <a:avLst/>
          </a:prstGeom>
          <a:noFill/>
        </p:spPr>
        <p:txBody>
          <a:bodyPr wrap="square" rtlCol="0">
            <a:spAutoFit/>
          </a:bodyPr>
          <a:lstStyle/>
          <a:p>
            <a:pPr marL="285750" indent="-285750">
              <a:buFont typeface="Arial" panose="020B0604020202020204" pitchFamily="34" charset="0"/>
              <a:buChar char="•"/>
            </a:pPr>
            <a:r>
              <a:rPr lang="en-PT" dirty="0">
                <a:solidFill>
                  <a:schemeClr val="dk2"/>
                </a:solidFill>
                <a:latin typeface="Inter"/>
                <a:ea typeface="Inter"/>
                <a:sym typeface="Inter"/>
              </a:rPr>
              <a:t>Mergulha verticalmente num grafo</a:t>
            </a:r>
          </a:p>
          <a:p>
            <a:pPr marL="285750" indent="-285750">
              <a:buFont typeface="Arial" panose="020B0604020202020204" pitchFamily="34" charset="0"/>
              <a:buChar char="•"/>
            </a:pPr>
            <a:r>
              <a:rPr lang="en-PT" dirty="0">
                <a:solidFill>
                  <a:schemeClr val="dk2"/>
                </a:solidFill>
                <a:latin typeface="Inter"/>
                <a:ea typeface="Inter"/>
                <a:sym typeface="Inter"/>
              </a:rPr>
              <a:t>Processo recursivo</a:t>
            </a:r>
          </a:p>
          <a:p>
            <a:pPr marL="285750" indent="-285750">
              <a:buFont typeface="Arial" panose="020B0604020202020204" pitchFamily="34" charset="0"/>
              <a:buChar char="•"/>
            </a:pPr>
            <a:r>
              <a:rPr lang="en-PT" dirty="0">
                <a:solidFill>
                  <a:schemeClr val="dk2"/>
                </a:solidFill>
                <a:latin typeface="Inter"/>
                <a:ea typeface="Inter"/>
                <a:sym typeface="Inter"/>
              </a:rPr>
              <a:t>Rápido a encontrar soluções pois nao percorre toda a estrutura</a:t>
            </a:r>
          </a:p>
          <a:p>
            <a:pPr marL="285750" indent="-285750">
              <a:buFont typeface="Arial" panose="020B0604020202020204" pitchFamily="34" charset="0"/>
              <a:buChar char="•"/>
            </a:pPr>
            <a:r>
              <a:rPr lang="en-PT" dirty="0">
                <a:solidFill>
                  <a:schemeClr val="dk2"/>
                </a:solidFill>
                <a:latin typeface="Inter"/>
                <a:ea typeface="Inter"/>
                <a:sym typeface="Inter"/>
              </a:rPr>
              <a:t>Não garante que o caminho encontrado seja o mais curto </a:t>
            </a:r>
          </a:p>
        </p:txBody>
      </p:sp>
    </p:spTree>
    <p:extLst>
      <p:ext uri="{BB962C8B-B14F-4D97-AF65-F5344CB8AC3E}">
        <p14:creationId xmlns:p14="http://schemas.microsoft.com/office/powerpoint/2010/main" val="881584681"/>
      </p:ext>
    </p:extLst>
  </p:cSld>
  <p:clrMapOvr>
    <a:masterClrMapping/>
  </p:clrMapOvr>
</p:sld>
</file>

<file path=ppt/theme/theme1.xml><?xml version="1.0" encoding="utf-8"?>
<a:theme xmlns:a="http://schemas.openxmlformats.org/drawingml/2006/main" name="Second Derivative Test by Slidesgo">
  <a:themeElements>
    <a:clrScheme name="Simple Light">
      <a:dk1>
        <a:srgbClr val="DA622E"/>
      </a:dk1>
      <a:lt1>
        <a:srgbClr val="FDFCF8"/>
      </a:lt1>
      <a:dk2>
        <a:srgbClr val="882E06"/>
      </a:dk2>
      <a:lt2>
        <a:srgbClr val="FFA900"/>
      </a:lt2>
      <a:accent1>
        <a:srgbClr val="FFFFFF"/>
      </a:accent1>
      <a:accent2>
        <a:srgbClr val="FFFFFF"/>
      </a:accent2>
      <a:accent3>
        <a:srgbClr val="FFFFFF"/>
      </a:accent3>
      <a:accent4>
        <a:srgbClr val="FDFCFD"/>
      </a:accent4>
      <a:accent5>
        <a:srgbClr val="FDFCFD"/>
      </a:accent5>
      <a:accent6>
        <a:srgbClr val="FDFCFD"/>
      </a:accent6>
      <a:hlink>
        <a:srgbClr val="882E0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1389</Words>
  <Application>Microsoft Macintosh PowerPoint</Application>
  <PresentationFormat>On-screen Show (16:9)</PresentationFormat>
  <Paragraphs>214</Paragraphs>
  <Slides>46</Slides>
  <Notes>46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46</vt:i4>
      </vt:variant>
    </vt:vector>
  </HeadingPairs>
  <TitlesOfParts>
    <vt:vector size="61" baseType="lpstr">
      <vt:lpstr>Roboto</vt:lpstr>
      <vt:lpstr>Arial</vt:lpstr>
      <vt:lpstr>Inter</vt:lpstr>
      <vt:lpstr>Proxima Nova</vt:lpstr>
      <vt:lpstr>Nunito Light</vt:lpstr>
      <vt:lpstr>Proxima Nova Semibold</vt:lpstr>
      <vt:lpstr>Montserrat</vt:lpstr>
      <vt:lpstr>Patua One</vt:lpstr>
      <vt:lpstr>DM Sans</vt:lpstr>
      <vt:lpstr>Amatic SC</vt:lpstr>
      <vt:lpstr>Calibri</vt:lpstr>
      <vt:lpstr>Roboto Medium</vt:lpstr>
      <vt:lpstr>Libre Franklin Black</vt:lpstr>
      <vt:lpstr>Second Derivative Test by Slidesgo</vt:lpstr>
      <vt:lpstr>Slidesgo Final Pages</vt:lpstr>
      <vt:lpstr>Inteligência Artificial</vt:lpstr>
      <vt:lpstr>Caso de estudo</vt:lpstr>
      <vt:lpstr>Serviço de distribuição HEALTH PLANET</vt:lpstr>
      <vt:lpstr>Regras de transporte de encomendas nos veículos </vt:lpstr>
      <vt:lpstr>Percursos</vt:lpstr>
      <vt:lpstr>Percursos Criados</vt:lpstr>
      <vt:lpstr>Construtores e criação de estruturas</vt:lpstr>
      <vt:lpstr>Algoritmos implementados</vt:lpstr>
      <vt:lpstr>DFS – Depth First Search</vt:lpstr>
      <vt:lpstr>BFS – Breadth First Search</vt:lpstr>
      <vt:lpstr>Algoritmos implementados</vt:lpstr>
      <vt:lpstr>A* – A-Estrela</vt:lpstr>
      <vt:lpstr>Pesquisa gulosa</vt:lpstr>
      <vt:lpstr>DLS </vt:lpstr>
      <vt:lpstr>Funcionalidades</vt:lpstr>
      <vt:lpstr>PowerPoint Presentation</vt:lpstr>
      <vt:lpstr>PowerPoint Presentation</vt:lpstr>
      <vt:lpstr>PowerPoint Presentation</vt:lpstr>
      <vt:lpstr>Decisões tomadas</vt:lpstr>
      <vt:lpstr>PowerPoint Presentation</vt:lpstr>
      <vt:lpstr>PowerPoint Presentation</vt:lpstr>
      <vt:lpstr>Comparação de resultados</vt:lpstr>
      <vt:lpstr>Resultados </vt:lpstr>
      <vt:lpstr>Conclusão </vt:lpstr>
      <vt:lpstr>Fim Universidade do minho   Engenharia Informática</vt:lpstr>
      <vt:lpstr>Fim!</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dc:title>
  <cp:lastModifiedBy>Diogo do Rego Neto</cp:lastModifiedBy>
  <cp:revision>4</cp:revision>
  <dcterms:modified xsi:type="dcterms:W3CDTF">2024-01-08T03:28:36Z</dcterms:modified>
</cp:coreProperties>
</file>